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80" r:id="rId3"/>
    <p:sldId id="278" r:id="rId4"/>
    <p:sldId id="258" r:id="rId5"/>
    <p:sldId id="282" r:id="rId6"/>
    <p:sldId id="259" r:id="rId7"/>
    <p:sldId id="283" r:id="rId8"/>
    <p:sldId id="260" r:id="rId9"/>
    <p:sldId id="268" r:id="rId10"/>
    <p:sldId id="257" r:id="rId11"/>
    <p:sldId id="264" r:id="rId12"/>
    <p:sldId id="281" r:id="rId13"/>
    <p:sldId id="287" r:id="rId14"/>
    <p:sldId id="270" r:id="rId15"/>
    <p:sldId id="269" r:id="rId16"/>
    <p:sldId id="288" r:id="rId17"/>
    <p:sldId id="265" r:id="rId18"/>
    <p:sldId id="262" r:id="rId19"/>
    <p:sldId id="267" r:id="rId20"/>
    <p:sldId id="271" r:id="rId21"/>
    <p:sldId id="272" r:id="rId22"/>
    <p:sldId id="273" r:id="rId23"/>
    <p:sldId id="274" r:id="rId24"/>
    <p:sldId id="279" r:id="rId25"/>
    <p:sldId id="261" r:id="rId26"/>
    <p:sldId id="275" r:id="rId27"/>
    <p:sldId id="284" r:id="rId28"/>
    <p:sldId id="276" r:id="rId29"/>
    <p:sldId id="27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1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6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0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5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5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9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2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8C4EF7-2ECB-47B3-8051-E70FF71D11A0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853E599-B273-4054-8169-E078B47B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7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Мастер –класс для воспитателей ДОУ «Использование блоков </a:t>
            </a:r>
            <a:r>
              <a:rPr lang="ru-RU" sz="4000" dirty="0" err="1" smtClean="0"/>
              <a:t>Дьенеша</a:t>
            </a:r>
            <a:r>
              <a:rPr lang="ru-RU" sz="4000" dirty="0" smtClean="0"/>
              <a:t> на занятиях по ФЭМП при изучении геометрических  фигур»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Савкина Людмила Анатольевна</a:t>
            </a:r>
            <a:endParaRPr lang="ru-RU" dirty="0"/>
          </a:p>
        </p:txBody>
      </p:sp>
      <p:pic>
        <p:nvPicPr>
          <p:cNvPr id="4" name="Рисунок 3" descr="hello_html_m3ee1ed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07" y="4336963"/>
            <a:ext cx="2939335" cy="196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0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7460" y="1529625"/>
            <a:ext cx="5705341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ntarell"/>
                <a:ea typeface="Times New Roman" panose="02020603050405020304" pitchFamily="18" charset="0"/>
                <a:cs typeface="Times New Roman" panose="02020603050405020304" pitchFamily="18" charset="0"/>
              </a:rPr>
              <a:t>Как знакомить детей с блоками: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ntarell"/>
                <a:ea typeface="Times New Roman" panose="02020603050405020304" pitchFamily="18" charset="0"/>
                <a:cs typeface="Times New Roman" panose="02020603050405020304" pitchFamily="18" charset="0"/>
              </a:rPr>
              <a:t>Для начала познакомьте вашего воспитанника с блоками. Выложите перед ним набор и дайте вволю наиграться с фигурами: потрогать, перебрать, подержать их.  Чуть позже  предложите следующие задания: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ntarell"/>
                <a:ea typeface="Times New Roman" panose="02020603050405020304" pitchFamily="18" charset="0"/>
                <a:cs typeface="Times New Roman" panose="02020603050405020304" pitchFamily="18" charset="0"/>
              </a:rPr>
              <a:t>* Найди все фигуры такого же цвета, все фигуры треугольной формы, все большие фигуры и т.д.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ntarell"/>
                <a:ea typeface="Times New Roman" panose="02020603050405020304" pitchFamily="18" charset="0"/>
                <a:cs typeface="Times New Roman" panose="02020603050405020304" pitchFamily="18" charset="0"/>
              </a:rPr>
              <a:t>* Дай белочке все синие фигуры, котику – желтые, а лисичке – красные; или тем же зверушкам  все круги, все большие фигуры и т.д.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ntarell"/>
                <a:ea typeface="Times New Roman" panose="02020603050405020304" pitchFamily="18" charset="0"/>
                <a:cs typeface="Times New Roman" panose="02020603050405020304" pitchFamily="18" charset="0"/>
              </a:rPr>
              <a:t>* Какая эта фигура по цвету (форме, размеру, толщине)?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llo_html_3b28381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3" y="1529625"/>
            <a:ext cx="4232723" cy="3433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5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 задумке Дьенеша в наборе блоков нет  ни одной одинаковой фигуры. Каждая г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3" y="107730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9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ozone.ru/multimedia/toys/10148355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65" y="385445"/>
            <a:ext cx="8586470" cy="6087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28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38387/106419/310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07" y="579549"/>
            <a:ext cx="8384147" cy="5306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23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grushkinadom.com/published/publicdata/DBTOTORO2/attachments/SC/products_pictures/logi4eskie_bloki_djenesha_albom2_1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94" y="463238"/>
            <a:ext cx="3553451" cy="29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1.rf-sp.ru/7a/1b/7a1b95a3d8311fe399451a91aba35d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r="1394" b="16599"/>
          <a:stretch/>
        </p:blipFill>
        <p:spPr bwMode="auto">
          <a:xfrm>
            <a:off x="81223" y="579148"/>
            <a:ext cx="4365431" cy="29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rapyzoff.ru/assets/images/73/malenkie_logiki_2_albomagra_korv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54" y="1754746"/>
            <a:ext cx="302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9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льбомы «Удивляйка»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41" y="8583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9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816" y="373488"/>
            <a:ext cx="9875520" cy="69545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Игры с блоками</a:t>
            </a:r>
            <a:endParaRPr lang="ru-RU" dirty="0"/>
          </a:p>
        </p:txBody>
      </p:sp>
      <p:pic>
        <p:nvPicPr>
          <p:cNvPr id="4" name="Picture 2" descr="http://lib2.podelise.ru/tw_files2/urls_565/24/d-23418/23418_html_3a532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57" y="1648919"/>
            <a:ext cx="734377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4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1.ppt4web.ru/images/38387/106419/310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8" y="437882"/>
            <a:ext cx="7096259" cy="5782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10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s1.ppt4web.ru/images/38387/106419/310/img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7" y="3072027"/>
            <a:ext cx="2948940" cy="220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s1.ppt4web.ru/images/38387/106419/310/img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95" y="2678390"/>
            <a:ext cx="2948940" cy="220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s1.ppt4web.ru/images/38387/106419/310/img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92" y="470495"/>
            <a:ext cx="2948940" cy="2207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06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s1.ppt4web.ru/images/38387/106419/310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8" y="399245"/>
            <a:ext cx="7843234" cy="595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84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ические блоки придумал венгерский математик и психолог Золтан Дьенеш. Игры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39472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wixstatic.com/media/80f9bf_6697cee426e0487a85e47558779f92c4.jpg_srz_163_287_8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13" y="394729"/>
            <a:ext cx="2961113" cy="52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56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арианты игр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74" y="70382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5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2.infourok.ru/uploads/ex/065e/0001b40d-e5ee3aa7/64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3" y="67806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89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2.infourok.ru/uploads/ex/065e/0001b40d-e5ee3aa7/64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90" y="620880"/>
            <a:ext cx="7649022" cy="57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«Раздели блоки»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0" y="199097"/>
            <a:ext cx="7867963" cy="59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5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062012.imgbb.ru/3/6/c/36cda0f99a02c9613c22433ab9e5d3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8450" r="12131" b="10085"/>
          <a:stretch/>
        </p:blipFill>
        <p:spPr bwMode="auto">
          <a:xfrm>
            <a:off x="746974" y="1687131"/>
            <a:ext cx="4662152" cy="31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belzo.ru/wp-content/uploads/2014/06/1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6943" r="3068" b="9200"/>
          <a:stretch/>
        </p:blipFill>
        <p:spPr bwMode="auto">
          <a:xfrm>
            <a:off x="6246254" y="1294325"/>
            <a:ext cx="4005330" cy="38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59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c.pics.livejournal.com/hockey_daddy/33562128/467876/467876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99" y="994506"/>
            <a:ext cx="8280086" cy="55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7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боту с логическими блоками можно проводить во всех сферах деятельности: н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2" y="527508"/>
            <a:ext cx="7120988" cy="53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22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344" y="772732"/>
            <a:ext cx="9684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</a:rPr>
              <a:t>Логико-математические игры способствуют развитию таких умственных операций как классификация, группировка предметов по свойствам, абстрагирование свойств от предмета.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Дети учатся догадываться, доказывать. Это особенно важно, ибо народная пословица гласит: «Ум без догадки и гроша не стоит».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</a:rPr>
              <a:t> Вот и сегодня при нашем общении я предлагаю тоже следовать древней пословице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: «Я слышу — и забываю, я вижу — и я запоминаю, я делаю — и я понимаю»</a:t>
            </a:r>
            <a:endParaRPr lang="ru-RU" dirty="0"/>
          </a:p>
        </p:txBody>
      </p:sp>
      <p:pic>
        <p:nvPicPr>
          <p:cNvPr id="3" name="Рисунок 2" descr="http://fs1.ppt4web.ru/images/38387/106419/310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41" y="2408350"/>
            <a:ext cx="6518696" cy="3811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608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«Детство - пора золотая! В детстве играй и резвись! Детства не будет другог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39" y="105155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51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 Спасибо за внимание!!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25" y="13606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3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* Ознакомления детей с геометрическими фигурами и формой предметов, размером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391572"/>
            <a:ext cx="10599312" cy="60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9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s1.ppt4web.ru/images/38387/106419/310/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1590748"/>
            <a:ext cx="3966693" cy="352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s1.ppt4web.ru/images/38387/106419/310/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82" y="1043190"/>
            <a:ext cx="6377028" cy="5035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74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огический материал представляет собой набор из 48 логических блоков, различ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1" y="79075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2.infourok.ru/uploads/ex/065e/0001b40d-e5ee3aa7/640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51" y="1431479"/>
            <a:ext cx="4387402" cy="32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6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5/394661/slide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6" y="540913"/>
            <a:ext cx="9826581" cy="5853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48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rono.ru/upload/medialibrary/431/nunuqzf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592429"/>
            <a:ext cx="10650828" cy="578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0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38387/106419/310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79" y="592428"/>
            <a:ext cx="8744755" cy="5422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22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очки-свойства помогают детям перейти от наглядно-образного к наглядно-сх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1" y="504969"/>
            <a:ext cx="7391445" cy="55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7547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1109</TotalTime>
  <Words>80</Words>
  <Application>Microsoft Office PowerPoint</Application>
  <PresentationFormat>Широкоэкранный</PresentationFormat>
  <Paragraphs>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Cantarell</vt:lpstr>
      <vt:lpstr>Corbel</vt:lpstr>
      <vt:lpstr>Times New Roman</vt:lpstr>
      <vt:lpstr>Базис</vt:lpstr>
      <vt:lpstr>Мастер –класс для воспитателей ДОУ «Использование блоков Дьенеша на занятиях по ФЭМП при изучении геометрических  фигур»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Игры с блоками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для воспитателей ДОУ «Использование блоков Дьенеша на занятиях по ФЭМП при изучении геометрических  фигур»</dc:title>
  <dc:creator>1</dc:creator>
  <cp:lastModifiedBy>1</cp:lastModifiedBy>
  <cp:revision>23</cp:revision>
  <dcterms:created xsi:type="dcterms:W3CDTF">2017-01-30T08:56:08Z</dcterms:created>
  <dcterms:modified xsi:type="dcterms:W3CDTF">2017-02-14T18:38:02Z</dcterms:modified>
</cp:coreProperties>
</file>