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1dcb7b9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0305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Көҙгө эштәр һәм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көҙгө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тәбиғәт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484784"/>
            <a:ext cx="63875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Япраҡ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ботаҡ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көҙгө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урман,</a:t>
            </a:r>
          </a:p>
          <a:p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көҙгө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байрам.</a:t>
            </a:r>
            <a:endParaRPr lang="ru-RU" sz="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0" y="-5438"/>
            <a:ext cx="9040044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көҙгө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урмандан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бошонҡо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ҡайтты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Әсәһе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һиҙеп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һиңә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– тине.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ебәрҙе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Беҙҙең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малайҙар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алама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Әсәһе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аптырап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Барыһыламы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– тине.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Барыһы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 тине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емерелгән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ҡашы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аҫтынан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түбәнгә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ҡарап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– Көҙгө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байрамға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япраҡ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йыйып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йөрөгән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саҡта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үҙемде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ҡалдырып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ҡасып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бөттөләр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Шаяртҡандарҙыр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– тине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әсә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йылмайып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Рәмил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һинән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йәшендеме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әйтә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“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Уйнап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йөрөйһөң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Япраҡ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ағас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ботағын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йыймай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ҡыҙҙар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баҫтырып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йөрөгәнеңде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барыбыҙ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ҙа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күрҙек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”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Шуның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өсөн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минән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ҡасырға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булғандар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 тип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ауыҙ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эсенән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мығырҙаны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Әсәһе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улына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йылмайып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ҡараны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ҡайһылай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шәп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ботаҡ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йыяһың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икән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– тине.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6672"/>
            <a:ext cx="457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Бошонҡо</a:t>
            </a:r>
            <a:r>
              <a:rPr lang="ru-RU" sz="5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 </a:t>
            </a:r>
            <a:endParaRPr lang="ru-RU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Һиҙеү</a:t>
            </a:r>
            <a:r>
              <a:rPr lang="ru-RU" sz="5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 </a:t>
            </a:r>
            <a:endParaRPr lang="ru-RU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Алама</a:t>
            </a:r>
            <a:r>
              <a:rPr lang="ru-RU" sz="5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 </a:t>
            </a:r>
            <a:endParaRPr lang="ru-RU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Ҡашты</a:t>
            </a:r>
            <a:r>
              <a:rPr lang="ru-RU" sz="5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емереү</a:t>
            </a:r>
            <a:r>
              <a:rPr lang="ru-RU" sz="5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 </a:t>
            </a:r>
            <a:endParaRPr lang="ru-RU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Баҫтырыу</a:t>
            </a:r>
            <a:r>
              <a:rPr lang="ru-RU" sz="5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5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Мығырҙаны</a:t>
            </a:r>
            <a:r>
              <a:rPr lang="ru-RU" sz="5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– 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96752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грустный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чувствовать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плохой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нахмурить 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брови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гнаться </a:t>
            </a:r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кем </a:t>
            </a:r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ворчать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 rot="10800000" flipV="1">
            <a:off x="0" y="133705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Ял минуты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Ашлыҡтар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үҫте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Ҡулдарҙы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өҫкә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күтәрергә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Башаҡтар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беште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Сүгәләп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ултырырға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Ҡояш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ҡыҙҙыра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Баҫырға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аяҡ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осонда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күтәрелергә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Тиргә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төшөрә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Билдән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бөгөлөргә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Халыҡ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ашыға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Урында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йүгерергә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Китә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баҫыуға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Урында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атларға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ҡай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саҡ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1dcb7b9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57509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Көҙ килгән, көҙ килгән,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Көҙ быйыл бик тиҙ килгән.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Ҡайындар, тирәктәр, талдар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Һарынан күлдәк кейгән.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(Г.Юнысова)</a:t>
            </a:r>
            <a:endParaRPr kumimoji="0" lang="be-BY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upload.wikimedia.org/wikipedia/commons/thumb/3/3d/Flag_of_Bashkortostan.svg/450px-Flag_of_Bashkortosta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240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 цвет означает ясность, добродетель и чистоту помыслов народов Республики Башкортостан; белый — миролюбие, открытость, готовность к взаимному сотрудничеству народов Республики Башкортостан; зелёный — свободу, вечность жизни. 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Цветок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курая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— символ дружбы, семь его лепестков, расположенных в центре белой полосы, символизируют семь родов, положивших начало единению народов, проживающих на территории Республики Башкортостан.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upload.wikimedia.org/wikipedia/commons/thumb/d/dc/Coat_of_Arms_of_Bashkortostan.svg/661px-Coat_of_Arms_of_Bashkortosta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Герб Республики Башкортостан представляет собой изображение памятника Салавату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Юлаеву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фоне восходящего Солнца и его лучей, вписанное в круг, обрамленный национальным орнаментом. Ниже изображено соцветие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курая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символ мужества народов. Лента, окрашенная в цвета государственного флага Республики Башкортостан, с надписью по белому полю: «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Башҡортостан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». В цветовом изображении герба памятник Салавату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Юлаеву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 орнамент — золотистого, цветок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курая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— зелёного, восходящее солнце — светло-золотистого, лучи солнца — жёлтого, фон между памятником и орнаментом — белого, внутренняя и наружные окружности — темно-золотистого цветов. 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84784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Башҡортостан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өйөклө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ғәзиз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ер,</a:t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Халҡыбыҙҙың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изге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Ватаны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Уралдан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ҡалҡа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тарафҡа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Тыуған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илдең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ал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таңы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 rot="10800000" flipV="1">
            <a:off x="0" y="1095918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Башкортостан, Отчизна дорогая,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для нас священная земля.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Урала солнце всходит, озаряя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горы, реки и поля.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52737"/>
            <a:ext cx="457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Листья, ветка, осенний лес, осенний праздник.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393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 Көҙгө эштәр һәм көҙгө тәбиғәт.</dc:title>
  <dc:creator>Альберт</dc:creator>
  <cp:lastModifiedBy>Альберт</cp:lastModifiedBy>
  <cp:revision>6</cp:revision>
  <dcterms:created xsi:type="dcterms:W3CDTF">2016-10-21T15:19:47Z</dcterms:created>
  <dcterms:modified xsi:type="dcterms:W3CDTF">2016-10-22T04:35:56Z</dcterms:modified>
</cp:coreProperties>
</file>