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8" r:id="rId3"/>
    <p:sldId id="259" r:id="rId4"/>
    <p:sldId id="260" r:id="rId5"/>
    <p:sldId id="261" r:id="rId6"/>
    <p:sldId id="262" r:id="rId7"/>
    <p:sldId id="271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1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F897-5CF3-4676-9BB6-395190D3ACB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CD1A-F54F-464A-BABA-1D16AC1DA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image" Target="../media/image7.gif"/><Relationship Id="rId10" Type="http://schemas.openxmlformats.org/officeDocument/2006/relationships/image" Target="../media/image11.png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12" Type="http://schemas.openxmlformats.org/officeDocument/2006/relationships/image" Target="../media/image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1.png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305800" cy="165618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Рамазанова Е.Л.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992888" cy="324036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изученного.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98 из 3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1714500" y="785813"/>
            <a:ext cx="74295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запомнилось …</a:t>
            </a:r>
          </a:p>
          <a:p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было трудно …</a:t>
            </a:r>
          </a:p>
          <a:p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меня получилось …</a:t>
            </a:r>
          </a:p>
          <a:p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76475"/>
            <a:ext cx="8496300" cy="3657600"/>
          </a:xfrm>
        </p:spPr>
        <p:txBody>
          <a:bodyPr lIns="91430" tIns="45715" rIns="91430" bIns="45715"/>
          <a:lstStyle/>
          <a:p>
            <a:pPr algn="ctr" hangingPunct="1">
              <a:buNone/>
            </a:pPr>
            <a:r>
              <a:rPr lang="ru-RU" sz="8700" b="1" i="1" dirty="0">
                <a:solidFill>
                  <a:srgbClr val="FF0066"/>
                </a:solidFill>
                <a:latin typeface="Moonlight" pitchFamily="2" charset="0"/>
              </a:rPr>
              <a:t>МОЛОДЦЫ!</a:t>
            </a:r>
          </a:p>
          <a:p>
            <a:pPr hangingPunct="1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457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081" y="4740978"/>
            <a:ext cx="3683520" cy="128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6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680" y="227544"/>
            <a:ext cx="1958400" cy="2089660"/>
          </a:xfrm>
          <a:prstGeom prst="rect">
            <a:avLst/>
          </a:prstGeom>
          <a:noFill/>
        </p:spPr>
      </p:pic>
      <p:pic>
        <p:nvPicPr>
          <p:cNvPr id="2458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3760" y="3290746"/>
            <a:ext cx="276480" cy="2765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Рисунок 4" descr="паровозик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62080" y="293791"/>
            <a:ext cx="2073600" cy="179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456480" y="2710365"/>
            <a:ext cx="1306080" cy="1166522"/>
            <a:chOff x="2428860" y="4286256"/>
            <a:chExt cx="1571636" cy="1285884"/>
          </a:xfrm>
        </p:grpSpPr>
        <p:pic>
          <p:nvPicPr>
            <p:cNvPr id="9222" name="Рисунок 18" descr="0670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DFDFDF"/>
                </a:clrFrom>
                <a:clrTo>
                  <a:srgbClr val="DFDFDF">
                    <a:alpha val="0"/>
                  </a:srgbClr>
                </a:clrTo>
              </a:clrChange>
              <a:lum bright="-20000"/>
            </a:blip>
            <a:srcRect l="27499" t="35252" r="27499" b="35252"/>
            <a:stretch>
              <a:fillRect/>
            </a:stretch>
          </p:blipFill>
          <p:spPr bwMode="auto">
            <a:xfrm>
              <a:off x="2428860" y="4286256"/>
              <a:ext cx="1571636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Скругленный прямоугольник 19"/>
            <p:cNvSpPr/>
            <p:nvPr/>
          </p:nvSpPr>
          <p:spPr>
            <a:xfrm>
              <a:off x="2570948" y="4572008"/>
              <a:ext cx="1287459" cy="57150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9452"/>
              <a:r>
                <a:rPr lang="ru-RU" sz="4000" b="1" dirty="0">
                  <a:solidFill>
                    <a:srgbClr val="0066FF"/>
                  </a:solidFill>
                  <a:latin typeface="Calibri" pitchFamily="34" charset="0"/>
                </a:rPr>
                <a:t>5-2</a:t>
              </a:r>
            </a:p>
          </p:txBody>
        </p:sp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3592800" y="2449698"/>
            <a:ext cx="1306080" cy="1166522"/>
            <a:chOff x="2428860" y="4286256"/>
            <a:chExt cx="1571636" cy="1285884"/>
          </a:xfrm>
        </p:grpSpPr>
        <p:pic>
          <p:nvPicPr>
            <p:cNvPr id="9241" name="Рисунок 18" descr="0670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DFDFDF"/>
                </a:clrFrom>
                <a:clrTo>
                  <a:srgbClr val="DFDFDF">
                    <a:alpha val="0"/>
                  </a:srgbClr>
                </a:clrTo>
              </a:clrChange>
              <a:lum bright="-20000"/>
            </a:blip>
            <a:srcRect l="27499" t="35252" r="27499" b="35252"/>
            <a:stretch>
              <a:fillRect/>
            </a:stretch>
          </p:blipFill>
          <p:spPr bwMode="auto">
            <a:xfrm>
              <a:off x="2428860" y="4286256"/>
              <a:ext cx="1571636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кругленный прямоугольник 19"/>
            <p:cNvSpPr/>
            <p:nvPr/>
          </p:nvSpPr>
          <p:spPr>
            <a:xfrm>
              <a:off x="2570948" y="4572008"/>
              <a:ext cx="1287459" cy="57150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9452"/>
              <a:r>
                <a:rPr lang="ru-RU" sz="4000" b="1" dirty="0">
                  <a:solidFill>
                    <a:srgbClr val="0066FF"/>
                  </a:solidFill>
                  <a:latin typeface="Arial" charset="0"/>
                </a:rPr>
                <a:t>8-4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6988321" y="2449698"/>
            <a:ext cx="1437120" cy="1166522"/>
            <a:chOff x="2428860" y="4286256"/>
            <a:chExt cx="1571636" cy="1285884"/>
          </a:xfrm>
        </p:grpSpPr>
        <p:pic>
          <p:nvPicPr>
            <p:cNvPr id="9244" name="Рисунок 18" descr="0670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DFDFDF"/>
                </a:clrFrom>
                <a:clrTo>
                  <a:srgbClr val="DFDFDF">
                    <a:alpha val="0"/>
                  </a:srgbClr>
                </a:clrTo>
              </a:clrChange>
              <a:lum bright="-20000"/>
            </a:blip>
            <a:srcRect l="27499" t="35252" r="27499" b="35252"/>
            <a:stretch>
              <a:fillRect/>
            </a:stretch>
          </p:blipFill>
          <p:spPr bwMode="auto">
            <a:xfrm>
              <a:off x="2428860" y="4286256"/>
              <a:ext cx="1571636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Скругленный прямоугольник 19"/>
            <p:cNvSpPr/>
            <p:nvPr/>
          </p:nvSpPr>
          <p:spPr>
            <a:xfrm>
              <a:off x="2572165" y="4572008"/>
              <a:ext cx="1285025" cy="57150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9452"/>
              <a:r>
                <a:rPr lang="ru-RU" sz="4000" b="1" dirty="0">
                  <a:solidFill>
                    <a:srgbClr val="0066FF"/>
                  </a:solidFill>
                  <a:latin typeface="Calibri" pitchFamily="34" charset="0"/>
                </a:rPr>
                <a:t>9-8</a:t>
              </a:r>
            </a:p>
          </p:txBody>
        </p:sp>
      </p:grpSp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5076056" y="3861048"/>
            <a:ext cx="1370880" cy="1166522"/>
            <a:chOff x="2428860" y="4286256"/>
            <a:chExt cx="1571636" cy="1285884"/>
          </a:xfrm>
        </p:grpSpPr>
        <p:pic>
          <p:nvPicPr>
            <p:cNvPr id="9247" name="Рисунок 18" descr="0670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DFDFDF"/>
                </a:clrFrom>
                <a:clrTo>
                  <a:srgbClr val="DFDFDF">
                    <a:alpha val="0"/>
                  </a:srgbClr>
                </a:clrTo>
              </a:clrChange>
              <a:lum bright="-20000"/>
            </a:blip>
            <a:srcRect l="27499" t="35252" r="27499" b="35252"/>
            <a:stretch>
              <a:fillRect/>
            </a:stretch>
          </p:blipFill>
          <p:spPr bwMode="auto">
            <a:xfrm>
              <a:off x="2428860" y="4286256"/>
              <a:ext cx="1571636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Скругленный прямоугольник 19"/>
            <p:cNvSpPr/>
            <p:nvPr/>
          </p:nvSpPr>
          <p:spPr>
            <a:xfrm>
              <a:off x="2572487" y="4572008"/>
              <a:ext cx="1284383" cy="57150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9452"/>
              <a:r>
                <a:rPr lang="ru-RU" sz="4000" b="1" dirty="0">
                  <a:solidFill>
                    <a:srgbClr val="0066FF"/>
                  </a:solidFill>
                  <a:latin typeface="Calibri" pitchFamily="34" charset="0"/>
                </a:rPr>
                <a:t>4-2</a:t>
              </a:r>
            </a:p>
          </p:txBody>
        </p:sp>
      </p:grpSp>
      <p:grpSp>
        <p:nvGrpSpPr>
          <p:cNvPr id="11" name="Группа 8"/>
          <p:cNvGrpSpPr>
            <a:grpSpLocks/>
          </p:cNvGrpSpPr>
          <p:nvPr/>
        </p:nvGrpSpPr>
        <p:grpSpPr bwMode="auto">
          <a:xfrm>
            <a:off x="6923520" y="4931078"/>
            <a:ext cx="1437120" cy="1166522"/>
            <a:chOff x="2428860" y="4286256"/>
            <a:chExt cx="1571636" cy="1285884"/>
          </a:xfrm>
        </p:grpSpPr>
        <p:pic>
          <p:nvPicPr>
            <p:cNvPr id="9250" name="Рисунок 18" descr="0670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DFDFDF"/>
                </a:clrFrom>
                <a:clrTo>
                  <a:srgbClr val="DFDFDF">
                    <a:alpha val="0"/>
                  </a:srgbClr>
                </a:clrTo>
              </a:clrChange>
              <a:lum bright="-20000"/>
            </a:blip>
            <a:srcRect l="27499" t="35252" r="27499" b="35252"/>
            <a:stretch>
              <a:fillRect/>
            </a:stretch>
          </p:blipFill>
          <p:spPr bwMode="auto">
            <a:xfrm>
              <a:off x="2428860" y="4286256"/>
              <a:ext cx="1571636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Скругленный прямоугольник 19"/>
            <p:cNvSpPr/>
            <p:nvPr/>
          </p:nvSpPr>
          <p:spPr>
            <a:xfrm>
              <a:off x="2572166" y="4572008"/>
              <a:ext cx="1285025" cy="57150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9452"/>
              <a:r>
                <a:rPr lang="ru-RU" sz="4000" b="1" dirty="0">
                  <a:solidFill>
                    <a:srgbClr val="0066FF"/>
                  </a:solidFill>
                  <a:latin typeface="Calibri" pitchFamily="34" charset="0"/>
                </a:rPr>
                <a:t>7-1</a:t>
              </a:r>
            </a:p>
          </p:txBody>
        </p:sp>
      </p:grpSp>
      <p:grpSp>
        <p:nvGrpSpPr>
          <p:cNvPr id="12" name="Группа 8"/>
          <p:cNvGrpSpPr>
            <a:grpSpLocks/>
          </p:cNvGrpSpPr>
          <p:nvPr/>
        </p:nvGrpSpPr>
        <p:grpSpPr bwMode="auto">
          <a:xfrm>
            <a:off x="2351520" y="4670411"/>
            <a:ext cx="1370880" cy="1166522"/>
            <a:chOff x="2428860" y="4286256"/>
            <a:chExt cx="1571636" cy="1285884"/>
          </a:xfrm>
        </p:grpSpPr>
        <p:pic>
          <p:nvPicPr>
            <p:cNvPr id="9253" name="Рисунок 18" descr="0670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DFDFDF"/>
                </a:clrFrom>
                <a:clrTo>
                  <a:srgbClr val="DFDFDF">
                    <a:alpha val="0"/>
                  </a:srgbClr>
                </a:clrTo>
              </a:clrChange>
              <a:lum bright="-20000"/>
            </a:blip>
            <a:srcRect l="27499" t="35252" r="27499" b="35252"/>
            <a:stretch>
              <a:fillRect/>
            </a:stretch>
          </p:blipFill>
          <p:spPr bwMode="auto">
            <a:xfrm>
              <a:off x="2428860" y="4286256"/>
              <a:ext cx="1571636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2572486" y="4572008"/>
              <a:ext cx="1284383" cy="57150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9452"/>
              <a:r>
                <a:rPr lang="ru-RU" sz="3600" b="1" dirty="0">
                  <a:solidFill>
                    <a:srgbClr val="0066FF"/>
                  </a:solidFill>
                  <a:latin typeface="Calibri" pitchFamily="34" charset="0"/>
                </a:rPr>
                <a:t>4+1</a:t>
              </a:r>
            </a:p>
          </p:txBody>
        </p:sp>
      </p:grpSp>
      <p:pic>
        <p:nvPicPr>
          <p:cNvPr id="9258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2240" y="4082829"/>
            <a:ext cx="2416320" cy="24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8431E-7 -2.60504E-6 L -0.60747 -0.24769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575E-6 1.80025E-6 L -0.26063 -0.45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539E-6 -2.18487E-6 L 0.37883 -0.3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02E-6 3.02521E-6 L 0.1787 -0.275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9414E-8 3.44538E-6 L 0.44311 -0.599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279E-6 -1.76471E-6 L 0.07154 -0.62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9" name="Picture 41" descr="дом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881373"/>
            <a:ext cx="1893600" cy="1893799"/>
          </a:xfrm>
          <a:prstGeom prst="rect">
            <a:avLst/>
          </a:prstGeom>
          <a:noFill/>
        </p:spPr>
      </p:pic>
      <p:sp>
        <p:nvSpPr>
          <p:cNvPr id="12295" name="Freeform 7"/>
          <p:cNvSpPr>
            <a:spLocks/>
          </p:cNvSpPr>
          <p:nvPr/>
        </p:nvSpPr>
        <p:spPr bwMode="auto">
          <a:xfrm>
            <a:off x="456481" y="554459"/>
            <a:ext cx="7869600" cy="5475455"/>
          </a:xfrm>
          <a:custGeom>
            <a:avLst/>
            <a:gdLst/>
            <a:ahLst/>
            <a:cxnLst>
              <a:cxn ang="0">
                <a:pos x="643" y="1875"/>
              </a:cxn>
              <a:cxn ang="0">
                <a:pos x="688" y="786"/>
              </a:cxn>
              <a:cxn ang="0">
                <a:pos x="4770" y="423"/>
              </a:cxn>
              <a:cxn ang="0">
                <a:pos x="4861" y="3326"/>
              </a:cxn>
              <a:cxn ang="0">
                <a:pos x="1187" y="3281"/>
              </a:cxn>
            </a:cxnLst>
            <a:rect l="0" t="0" r="r" b="b"/>
            <a:pathLst>
              <a:path w="5465" h="3802">
                <a:moveTo>
                  <a:pt x="643" y="1875"/>
                </a:moveTo>
                <a:cubicBezTo>
                  <a:pt x="321" y="1451"/>
                  <a:pt x="0" y="1028"/>
                  <a:pt x="688" y="786"/>
                </a:cubicBezTo>
                <a:cubicBezTo>
                  <a:pt x="1376" y="544"/>
                  <a:pt x="4075" y="0"/>
                  <a:pt x="4770" y="423"/>
                </a:cubicBezTo>
                <a:cubicBezTo>
                  <a:pt x="5465" y="846"/>
                  <a:pt x="5458" y="2850"/>
                  <a:pt x="4861" y="3326"/>
                </a:cubicBezTo>
                <a:cubicBezTo>
                  <a:pt x="4264" y="3802"/>
                  <a:pt x="1792" y="3288"/>
                  <a:pt x="1187" y="328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42" name="WordArt 54"/>
          <p:cNvSpPr>
            <a:spLocks noChangeArrowheads="1" noChangeShapeType="1" noTextEdit="1"/>
          </p:cNvSpPr>
          <p:nvPr/>
        </p:nvSpPr>
        <p:spPr bwMode="auto">
          <a:xfrm>
            <a:off x="1697761" y="1468954"/>
            <a:ext cx="5094720" cy="307040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3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Страна </a:t>
            </a:r>
            <a:r>
              <a:rPr lang="ru-RU" sz="33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Фантазия</a:t>
            </a:r>
            <a:endParaRPr lang="ru-RU" sz="33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2333" name="Picture 45" descr="ani05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9280" y="4408303"/>
            <a:ext cx="1296000" cy="11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4" name="Picture 46" descr="Haus003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7680" y="3951775"/>
            <a:ext cx="1105920" cy="138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Picture 43" descr="gebouw8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-293791"/>
            <a:ext cx="1699200" cy="11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32" name="Рисунок 5" descr="school036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43496"/>
            <a:ext cx="2420640" cy="181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Picture 40" descr="0a6ac65398a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7121" y="0"/>
            <a:ext cx="891360" cy="1273094"/>
          </a:xfrm>
          <a:prstGeom prst="rect">
            <a:avLst/>
          </a:prstGeom>
          <a:noFill/>
        </p:spPr>
      </p:pic>
      <p:sp>
        <p:nvSpPr>
          <p:cNvPr id="12294" name="Freeform 6"/>
          <p:cNvSpPr>
            <a:spLocks/>
          </p:cNvSpPr>
          <p:nvPr/>
        </p:nvSpPr>
        <p:spPr bwMode="auto">
          <a:xfrm>
            <a:off x="151201" y="293791"/>
            <a:ext cx="8873280" cy="6150886"/>
          </a:xfrm>
          <a:custGeom>
            <a:avLst/>
            <a:gdLst/>
            <a:ahLst/>
            <a:cxnLst>
              <a:cxn ang="0">
                <a:pos x="348" y="2041"/>
              </a:cxn>
              <a:cxn ang="0">
                <a:pos x="847" y="726"/>
              </a:cxn>
              <a:cxn ang="0">
                <a:pos x="5429" y="499"/>
              </a:cxn>
              <a:cxn ang="0">
                <a:pos x="5247" y="3719"/>
              </a:cxn>
              <a:cxn ang="0">
                <a:pos x="1210" y="3810"/>
              </a:cxn>
            </a:cxnLst>
            <a:rect l="0" t="0" r="r" b="b"/>
            <a:pathLst>
              <a:path w="6162" h="4271">
                <a:moveTo>
                  <a:pt x="348" y="2041"/>
                </a:moveTo>
                <a:cubicBezTo>
                  <a:pt x="174" y="1512"/>
                  <a:pt x="0" y="983"/>
                  <a:pt x="847" y="726"/>
                </a:cubicBezTo>
                <a:cubicBezTo>
                  <a:pt x="1694" y="469"/>
                  <a:pt x="4696" y="0"/>
                  <a:pt x="5429" y="499"/>
                </a:cubicBezTo>
                <a:cubicBezTo>
                  <a:pt x="6162" y="998"/>
                  <a:pt x="5950" y="3167"/>
                  <a:pt x="5247" y="3719"/>
                </a:cubicBezTo>
                <a:cubicBezTo>
                  <a:pt x="4544" y="4271"/>
                  <a:pt x="2877" y="4040"/>
                  <a:pt x="1210" y="381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87520" y="2971032"/>
            <a:ext cx="5875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858721" y="685512"/>
            <a:ext cx="64800" cy="32691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330720" y="946180"/>
            <a:ext cx="195840" cy="2621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241280" y="1339341"/>
            <a:ext cx="456480" cy="2606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718561" y="1664815"/>
            <a:ext cx="456480" cy="13105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56481" y="2187590"/>
            <a:ext cx="3931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56480" y="2645558"/>
            <a:ext cx="5227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482560" y="1077233"/>
            <a:ext cx="325440" cy="2621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5029920" y="5584907"/>
            <a:ext cx="0" cy="52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893601" y="1208288"/>
            <a:ext cx="262080" cy="26066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7837920" y="1731062"/>
            <a:ext cx="587520" cy="1296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7642081" y="1077233"/>
            <a:ext cx="456480" cy="393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7380000" y="816566"/>
            <a:ext cx="131040" cy="3917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073921" y="685512"/>
            <a:ext cx="131040" cy="2606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5355360" y="685512"/>
            <a:ext cx="195840" cy="2606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4636800" y="750319"/>
            <a:ext cx="262080" cy="2621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984481" y="881372"/>
            <a:ext cx="262080" cy="1958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7968960" y="4278690"/>
            <a:ext cx="456480" cy="1296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8033760" y="3820722"/>
            <a:ext cx="5227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8098561" y="3297946"/>
            <a:ext cx="5227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8033760" y="2710365"/>
            <a:ext cx="5875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7968960" y="2253837"/>
            <a:ext cx="6523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5747040" y="5649714"/>
            <a:ext cx="0" cy="4579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6400800" y="5649714"/>
            <a:ext cx="195840" cy="3917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7054560" y="5520100"/>
            <a:ext cx="391680" cy="26066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7577280" y="5193185"/>
            <a:ext cx="391680" cy="1958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7837921" y="4801465"/>
            <a:ext cx="393120" cy="13105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2482560" y="5322799"/>
            <a:ext cx="260640" cy="52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3134880" y="5389046"/>
            <a:ext cx="131040" cy="5875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V="1">
            <a:off x="3722401" y="5453853"/>
            <a:ext cx="129600" cy="5227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V="1">
            <a:off x="4311360" y="5520100"/>
            <a:ext cx="64800" cy="5875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12327" name="Picture 39" descr="parovoz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06504" flipH="1">
            <a:off x="-1054079" y="2122783"/>
            <a:ext cx="2106720" cy="933218"/>
          </a:xfrm>
          <a:prstGeom prst="rect">
            <a:avLst/>
          </a:prstGeom>
          <a:noFill/>
        </p:spPr>
      </p:pic>
      <p:pic>
        <p:nvPicPr>
          <p:cNvPr id="12336" name="Рисунок 25" descr="i2417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77280" y="0"/>
            <a:ext cx="1036800" cy="10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7" name="WordArt 49"/>
          <p:cNvSpPr>
            <a:spLocks noChangeArrowheads="1" noChangeShapeType="1" noTextEdit="1"/>
          </p:cNvSpPr>
          <p:nvPr/>
        </p:nvSpPr>
        <p:spPr bwMode="auto">
          <a:xfrm>
            <a:off x="1259632" y="2852936"/>
            <a:ext cx="6408712" cy="1555368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3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ЛЕСНАЯ</a:t>
            </a:r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338" name="WordArt 50"/>
          <p:cNvSpPr>
            <a:spLocks noChangeArrowheads="1" noChangeShapeType="1" noTextEdit="1"/>
          </p:cNvSpPr>
          <p:nvPr/>
        </p:nvSpPr>
        <p:spPr bwMode="auto">
          <a:xfrm>
            <a:off x="1403648" y="2996952"/>
            <a:ext cx="5976664" cy="141135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339" name="WordArt 51"/>
          <p:cNvSpPr>
            <a:spLocks noChangeArrowheads="1" noChangeShapeType="1" noTextEdit="1"/>
          </p:cNvSpPr>
          <p:nvPr/>
        </p:nvSpPr>
        <p:spPr bwMode="auto">
          <a:xfrm>
            <a:off x="1043608" y="3140968"/>
            <a:ext cx="6264696" cy="1398388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340" name="WordArt 52"/>
          <p:cNvSpPr>
            <a:spLocks noChangeArrowheads="1" noChangeShapeType="1" noTextEdit="1"/>
          </p:cNvSpPr>
          <p:nvPr/>
        </p:nvSpPr>
        <p:spPr bwMode="auto">
          <a:xfrm>
            <a:off x="914401" y="3573016"/>
            <a:ext cx="6393903" cy="705674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341" name="WordArt 53"/>
          <p:cNvSpPr>
            <a:spLocks noChangeArrowheads="1" noChangeShapeType="1" noTextEdit="1"/>
          </p:cNvSpPr>
          <p:nvPr/>
        </p:nvSpPr>
        <p:spPr bwMode="auto">
          <a:xfrm>
            <a:off x="1259632" y="3645024"/>
            <a:ext cx="6120680" cy="894333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6339E-7 -1.04289E-6 C 7.46339E-7 -0.04773 7.46339E-7 -0.09525 0.03023 -0.12742 C 0.06046 -0.15959 0.12093 -0.1762 0.18139 -0.1926 " pathEditMode="relative" ptsTypes="aaA">
                                      <p:cBhvr>
                                        <p:cTn id="13" dur="3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2" grpId="0" animBg="1"/>
      <p:bldP spid="12342" grpId="1" animBg="1"/>
      <p:bldP spid="12337" grpId="0" animBg="1"/>
      <p:bldP spid="123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08-38 копи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791"/>
            <a:ext cx="2024640" cy="2416574"/>
          </a:xfrm>
          <a:prstGeom prst="rect">
            <a:avLst/>
          </a:prstGeom>
          <a:noFill/>
        </p:spPr>
      </p:pic>
      <p:pic>
        <p:nvPicPr>
          <p:cNvPr id="13317" name="Picture 5" descr="NA0176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3841" y="4147636"/>
            <a:ext cx="2613600" cy="2498663"/>
          </a:xfrm>
          <a:prstGeom prst="rect">
            <a:avLst/>
          </a:prstGeom>
          <a:noFill/>
        </p:spPr>
      </p:pic>
      <p:pic>
        <p:nvPicPr>
          <p:cNvPr id="13318" name="Picture 6" descr="img3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8320" y="0"/>
            <a:ext cx="2515680" cy="3593178"/>
          </a:xfrm>
          <a:prstGeom prst="rect">
            <a:avLst/>
          </a:prstGeom>
          <a:noFill/>
        </p:spPr>
      </p:pic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6782400" y="620688"/>
            <a:ext cx="2361600" cy="91449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Три ромашки-желтоглазки,</a:t>
            </a:r>
          </a:p>
          <a:p>
            <a:pPr algn="ctr"/>
            <a:r>
              <a:rPr lang="ru-RU" b="1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Два веселых василька</a:t>
            </a:r>
          </a:p>
          <a:p>
            <a:pPr algn="ctr"/>
            <a:r>
              <a:rPr lang="ru-RU" b="1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Подарили маме дети.</a:t>
            </a:r>
          </a:p>
          <a:p>
            <a:pPr algn="ctr"/>
            <a:r>
              <a:rPr lang="ru-RU" b="1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Сколько же цветов в букете?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326880" y="816566"/>
            <a:ext cx="1900800" cy="933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 маленькой Светы</a:t>
            </a:r>
          </a:p>
          <a:p>
            <a:pPr algn="ctr"/>
            <a:r>
              <a:rPr lang="ru-RU" b="1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Четыре конфеты.</a:t>
            </a:r>
          </a:p>
          <a:p>
            <a:pPr algn="ctr"/>
            <a:r>
              <a:rPr lang="ru-RU" b="1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Еще три дала Алла.</a:t>
            </a:r>
          </a:p>
          <a:p>
            <a:pPr algn="ctr"/>
            <a:r>
              <a:rPr lang="ru-RU" b="1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Сколько всего стало?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3003840" y="4670411"/>
            <a:ext cx="2617920" cy="933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кустике перед забором</a:t>
            </a:r>
          </a:p>
          <a:p>
            <a:pPr algn="ctr"/>
            <a:r>
              <a:rPr lang="ru-RU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 ярко-красных помидоров.</a:t>
            </a:r>
          </a:p>
          <a:p>
            <a:pPr algn="ctr"/>
            <a:r>
              <a:rPr lang="ru-RU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Потом 4 оторвалось,</a:t>
            </a:r>
          </a:p>
          <a:p>
            <a:pPr algn="ctr"/>
            <a:r>
              <a:rPr lang="ru-RU" kern="10" dirty="0">
                <a:ln w="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 сколько на кусте осталось?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2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3 0.01741 C 0.16089 -0.00168 0.28318 -0.02056 0.33029 0.01426 C 0.37757 0.0493 0.3243 0.19153 0.32241 0.22698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32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35 0.02727 C -0.16862 -0.00608 -0.29688 -0.03944 -0.3544 -0.00293 C -0.41176 0.03378 -0.39821 0.14055 -0.38466 0.24754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32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9 0.08664 C 0.11078 0.12754 0.2578 0.16824 0.31831 0.10006 C 0.37866 0.03168 0.37583 -0.25278 0.32666 -0.32222 C 0.2775 -0.39144 0.14986 -0.3541 0.02253 -0.31655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1" grpId="1"/>
      <p:bldP spid="13321" grpId="2"/>
      <p:bldP spid="13320" grpId="0"/>
      <p:bldP spid="13320" grpId="1"/>
      <p:bldP spid="13320" grpId="2"/>
      <p:bldP spid="13322" grpId="0" animBg="1"/>
      <p:bldP spid="13322" grpId="1" animBg="1"/>
      <p:bldP spid="1332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4076700"/>
            <a:ext cx="3538538" cy="25527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i="1" dirty="0">
                <a:solidFill>
                  <a:schemeClr val="accent2"/>
                </a:solidFill>
              </a:rPr>
              <a:t>    </a:t>
            </a:r>
            <a:r>
              <a:rPr lang="ru-RU" sz="2400" b="1" i="1" dirty="0">
                <a:solidFill>
                  <a:schemeClr val="bg1"/>
                </a:solidFill>
              </a:rPr>
              <a:t>Дружно муравьи живут и без дела не    снуют. Два несут травинку, 2 несут былинку, два несут иголки.                      Сколько муравьев под елкой?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048" y="-243408"/>
            <a:ext cx="3889127" cy="338437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Я </a:t>
            </a:r>
            <a:r>
              <a:rPr lang="ru-RU" sz="2400" b="1" i="1" dirty="0">
                <a:solidFill>
                  <a:schemeClr val="bg1"/>
                </a:solidFill>
              </a:rPr>
              <a:t>нашёл в дупле у белки пять лесных орешков мелких.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Вот ещё один лежит, мхом заботливо укрыт.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Ну и белка! Вот хозяйка!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Все орешки посчитай-ка!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8913"/>
            <a:ext cx="3976687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 l="3792" t="5055" r="5499" b="14278"/>
          <a:stretch>
            <a:fillRect/>
          </a:stretch>
        </p:blipFill>
        <p:spPr bwMode="auto">
          <a:xfrm>
            <a:off x="5076825" y="3644900"/>
            <a:ext cx="3816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8" name="Picture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916113"/>
            <a:ext cx="3000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47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565400"/>
            <a:ext cx="3000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46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565400"/>
            <a:ext cx="3698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38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6381750"/>
            <a:ext cx="3603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36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0475" y="6453188"/>
            <a:ext cx="1825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37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6381750"/>
            <a:ext cx="358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35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805488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34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6453188"/>
            <a:ext cx="341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30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6381750"/>
            <a:ext cx="2428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31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6453188"/>
            <a:ext cx="3413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33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500813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32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500813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9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876925"/>
            <a:ext cx="30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8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6453188"/>
            <a:ext cx="3413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7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500813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6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876925"/>
            <a:ext cx="30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4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876925"/>
            <a:ext cx="30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5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5876925"/>
            <a:ext cx="30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3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2492375"/>
            <a:ext cx="30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2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916113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1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492375"/>
            <a:ext cx="30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20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268413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9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268413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268413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565400"/>
            <a:ext cx="30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6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565400"/>
            <a:ext cx="30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565400"/>
            <a:ext cx="30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268413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268413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429000"/>
            <a:ext cx="25193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4290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692150"/>
            <a:ext cx="2592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43" name="Picture 5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48713" y="-1035050"/>
            <a:ext cx="6477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67" name="Text Box 8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284663" y="126841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М</a:t>
            </a:r>
          </a:p>
        </p:txBody>
      </p:sp>
      <p:sp>
        <p:nvSpPr>
          <p:cNvPr id="16468" name="Text Box 8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1268413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Б</a:t>
            </a:r>
          </a:p>
        </p:txBody>
      </p:sp>
      <p:sp>
        <p:nvSpPr>
          <p:cNvPr id="16469" name="Text Box 8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724525" y="126841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Ф</a:t>
            </a:r>
          </a:p>
        </p:txBody>
      </p:sp>
      <p:sp>
        <p:nvSpPr>
          <p:cNvPr id="16470" name="Text Box 8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724525" y="18446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М</a:t>
            </a:r>
          </a:p>
        </p:txBody>
      </p:sp>
      <p:sp>
        <p:nvSpPr>
          <p:cNvPr id="16471" name="Text Box 8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795963" y="2492375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Б</a:t>
            </a:r>
          </a:p>
        </p:txBody>
      </p:sp>
      <p:sp>
        <p:nvSpPr>
          <p:cNvPr id="16472" name="Text Box 8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003800" y="24923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М</a:t>
            </a:r>
          </a:p>
        </p:txBody>
      </p:sp>
      <p:sp>
        <p:nvSpPr>
          <p:cNvPr id="16473" name="Text Box 8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284663" y="249237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Ф</a:t>
            </a:r>
          </a:p>
        </p:txBody>
      </p:sp>
      <p:sp>
        <p:nvSpPr>
          <p:cNvPr id="16474" name="AutoShape 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6100" y="3068638"/>
            <a:ext cx="431800" cy="43338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75" name="AutoShape 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2813" y="2997200"/>
            <a:ext cx="431800" cy="433388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76" name="AutoShape 9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6100" y="5229225"/>
            <a:ext cx="431800" cy="433388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77" name="AutoShape 9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2813" y="5300663"/>
            <a:ext cx="431800" cy="43338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79" name="Text Box 9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32588" y="11969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4</a:t>
            </a:r>
          </a:p>
        </p:txBody>
      </p:sp>
      <p:sp>
        <p:nvSpPr>
          <p:cNvPr id="16480" name="Text Box 9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8101013" y="119697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6481" name="Text Box 9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11969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2</a:t>
            </a:r>
          </a:p>
        </p:txBody>
      </p:sp>
      <p:sp>
        <p:nvSpPr>
          <p:cNvPr id="16482" name="Text Box 9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8172450" y="18446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4</a:t>
            </a:r>
          </a:p>
        </p:txBody>
      </p:sp>
      <p:sp>
        <p:nvSpPr>
          <p:cNvPr id="16483" name="Text Box 9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24923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4</a:t>
            </a:r>
          </a:p>
        </p:txBody>
      </p:sp>
      <p:sp>
        <p:nvSpPr>
          <p:cNvPr id="16485" name="Text Box 10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8172450" y="24923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2</a:t>
            </a:r>
          </a:p>
        </p:txBody>
      </p:sp>
      <p:sp>
        <p:nvSpPr>
          <p:cNvPr id="16486" name="Text Box 10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59563" y="249237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6487" name="Text Box 10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124075" y="580548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6488" name="Text Box 10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573405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6489" name="Text Box 10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940425" y="630872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6490" name="Text Box 10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051050" y="6400800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6491" name="Text Box 10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916238" y="580548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6492" name="Text Box 10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916238" y="6400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6</a:t>
            </a:r>
          </a:p>
        </p:txBody>
      </p:sp>
      <p:sp>
        <p:nvSpPr>
          <p:cNvPr id="16493" name="Text Box 10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6400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1</a:t>
            </a:r>
          </a:p>
        </p:txBody>
      </p:sp>
      <p:sp>
        <p:nvSpPr>
          <p:cNvPr id="16494" name="Text Box 11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6400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5</a:t>
            </a:r>
          </a:p>
        </p:txBody>
      </p:sp>
      <p:sp>
        <p:nvSpPr>
          <p:cNvPr id="16495" name="Text Box 11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635375" y="580548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5</a:t>
            </a:r>
          </a:p>
        </p:txBody>
      </p:sp>
      <p:sp>
        <p:nvSpPr>
          <p:cNvPr id="16496" name="Text Box 1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356100" y="580548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1</a:t>
            </a:r>
          </a:p>
        </p:txBody>
      </p:sp>
      <p:sp>
        <p:nvSpPr>
          <p:cNvPr id="16497" name="Text Box 11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635375" y="6400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1</a:t>
            </a:r>
          </a:p>
        </p:txBody>
      </p:sp>
      <p:sp>
        <p:nvSpPr>
          <p:cNvPr id="16498" name="Text Box 11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356100" y="6400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5</a:t>
            </a:r>
          </a:p>
        </p:txBody>
      </p:sp>
      <p:sp>
        <p:nvSpPr>
          <p:cNvPr id="16499" name="Text Box 11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59563" y="573405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3</a:t>
            </a:r>
          </a:p>
        </p:txBody>
      </p:sp>
      <p:sp>
        <p:nvSpPr>
          <p:cNvPr id="16500" name="Text Box 1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32588" y="630872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3</a:t>
            </a:r>
          </a:p>
        </p:txBody>
      </p:sp>
      <p:sp>
        <p:nvSpPr>
          <p:cNvPr id="16501" name="Text Box 11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451725" y="630872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3</a:t>
            </a:r>
          </a:p>
        </p:txBody>
      </p:sp>
      <p:pic>
        <p:nvPicPr>
          <p:cNvPr id="16505" name="Picture 1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3500438"/>
            <a:ext cx="21605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7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77"/>
                  </p:tgtEl>
                </p:cond>
              </p:nextCondLst>
            </p:seq>
          </p:childTnLst>
        </p:cTn>
      </p:par>
    </p:tnLst>
    <p:bldLst>
      <p:bldP spid="16467" grpId="0"/>
      <p:bldP spid="16469" grpId="0"/>
      <p:bldP spid="16470" grpId="0"/>
      <p:bldP spid="16471" grpId="0"/>
      <p:bldP spid="16472" grpId="0"/>
      <p:bldP spid="16473" grpId="0"/>
      <p:bldP spid="16479" grpId="0"/>
      <p:bldP spid="16480" grpId="0"/>
      <p:bldP spid="16481" grpId="0"/>
      <p:bldP spid="16482" grpId="0"/>
      <p:bldP spid="16483" grpId="0"/>
      <p:bldP spid="16485" grpId="0"/>
      <p:bldP spid="16486" grpId="0"/>
      <p:bldP spid="16487" grpId="0"/>
      <p:bldP spid="16488" grpId="0"/>
      <p:bldP spid="16489" grpId="0"/>
      <p:bldP spid="16490" grpId="0"/>
      <p:bldP spid="16491" grpId="0"/>
      <p:bldP spid="16492" grpId="0"/>
      <p:bldP spid="16493" grpId="0"/>
      <p:bldP spid="16494" grpId="0"/>
      <p:bldP spid="16495" grpId="0"/>
      <p:bldP spid="16496" grpId="0"/>
      <p:bldP spid="16497" grpId="0"/>
      <p:bldP spid="16498" grpId="0"/>
      <p:bldP spid="16499" grpId="0"/>
      <p:bldP spid="16500" grpId="0"/>
      <p:bldP spid="165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A0063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550" y="188913"/>
            <a:ext cx="4462463" cy="6264275"/>
          </a:xfrm>
          <a:prstGeom prst="rect">
            <a:avLst/>
          </a:prstGeom>
          <a:noFill/>
        </p:spPr>
      </p:pic>
      <p:pic>
        <p:nvPicPr>
          <p:cNvPr id="11270" name="Picture 6" descr="J0079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412875"/>
            <a:ext cx="904875" cy="887413"/>
          </a:xfrm>
          <a:prstGeom prst="rect">
            <a:avLst/>
          </a:prstGeom>
          <a:noFill/>
        </p:spPr>
      </p:pic>
      <p:pic>
        <p:nvPicPr>
          <p:cNvPr id="11271" name="Picture 7" descr="J0079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92150"/>
            <a:ext cx="904875" cy="887413"/>
          </a:xfrm>
          <a:prstGeom prst="rect">
            <a:avLst/>
          </a:prstGeom>
          <a:noFill/>
        </p:spPr>
      </p:pic>
      <p:pic>
        <p:nvPicPr>
          <p:cNvPr id="11272" name="Picture 8" descr="J0079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412875"/>
            <a:ext cx="904875" cy="887413"/>
          </a:xfrm>
          <a:prstGeom prst="rect">
            <a:avLst/>
          </a:prstGeom>
          <a:noFill/>
        </p:spPr>
      </p:pic>
      <p:pic>
        <p:nvPicPr>
          <p:cNvPr id="11273" name="Picture 9" descr="J0079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205038"/>
            <a:ext cx="904875" cy="887412"/>
          </a:xfrm>
          <a:prstGeom prst="rect">
            <a:avLst/>
          </a:prstGeom>
          <a:noFill/>
        </p:spPr>
      </p:pic>
      <p:pic>
        <p:nvPicPr>
          <p:cNvPr id="11274" name="Picture 10" descr="J0079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997200"/>
            <a:ext cx="904875" cy="887413"/>
          </a:xfrm>
          <a:prstGeom prst="rect">
            <a:avLst/>
          </a:prstGeom>
          <a:noFill/>
        </p:spPr>
      </p:pic>
      <p:pic>
        <p:nvPicPr>
          <p:cNvPr id="11275" name="Picture 11" descr="J0079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357563"/>
            <a:ext cx="904875" cy="887412"/>
          </a:xfrm>
          <a:prstGeom prst="rect">
            <a:avLst/>
          </a:prstGeom>
          <a:noFill/>
        </p:spPr>
      </p:pic>
      <p:pic>
        <p:nvPicPr>
          <p:cNvPr id="11276" name="Picture 12" descr="J0079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349500"/>
            <a:ext cx="904875" cy="887413"/>
          </a:xfrm>
          <a:prstGeom prst="rect">
            <a:avLst/>
          </a:prstGeom>
          <a:noFill/>
        </p:spPr>
      </p:pic>
      <p:pic>
        <p:nvPicPr>
          <p:cNvPr id="11277" name="Picture 13" descr="J0079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644900"/>
            <a:ext cx="904875" cy="887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2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643438" y="0"/>
            <a:ext cx="0" cy="685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350043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1338" y="1376363"/>
            <a:ext cx="3527425" cy="395287"/>
            <a:chOff x="341" y="867"/>
            <a:chExt cx="2222" cy="24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41" y="935"/>
              <a:ext cx="2222" cy="181"/>
              <a:chOff x="340" y="935"/>
              <a:chExt cx="2222" cy="181"/>
            </a:xfrm>
          </p:grpSpPr>
          <p:sp>
            <p:nvSpPr>
              <p:cNvPr id="12294" name="Line 6"/>
              <p:cNvSpPr>
                <a:spLocks noChangeShapeType="1"/>
              </p:cNvSpPr>
              <p:nvPr/>
            </p:nvSpPr>
            <p:spPr bwMode="auto">
              <a:xfrm>
                <a:off x="340" y="1026"/>
                <a:ext cx="222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5" name="Line 7"/>
              <p:cNvSpPr>
                <a:spLocks noChangeShapeType="1"/>
              </p:cNvSpPr>
              <p:nvPr/>
            </p:nvSpPr>
            <p:spPr bwMode="auto">
              <a:xfrm>
                <a:off x="340" y="935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6" name="Line 8"/>
              <p:cNvSpPr>
                <a:spLocks noChangeShapeType="1"/>
              </p:cNvSpPr>
              <p:nvPr/>
            </p:nvSpPr>
            <p:spPr bwMode="auto">
              <a:xfrm>
                <a:off x="1791" y="935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>
                <a:off x="2562" y="935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341" y="867"/>
              <a:ext cx="2222" cy="167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272" y="23"/>
                </a:cxn>
                <a:cxn ang="0">
                  <a:pos x="1179" y="23"/>
                </a:cxn>
                <a:cxn ang="0">
                  <a:pos x="1451" y="159"/>
                </a:cxn>
                <a:cxn ang="0">
                  <a:pos x="1542" y="68"/>
                </a:cxn>
                <a:cxn ang="0">
                  <a:pos x="2041" y="23"/>
                </a:cxn>
                <a:cxn ang="0">
                  <a:pos x="2222" y="159"/>
                </a:cxn>
              </a:cxnLst>
              <a:rect l="0" t="0" r="r" b="b"/>
              <a:pathLst>
                <a:path w="2222" h="167">
                  <a:moveTo>
                    <a:pt x="0" y="159"/>
                  </a:moveTo>
                  <a:cubicBezTo>
                    <a:pt x="38" y="102"/>
                    <a:pt x="76" y="46"/>
                    <a:pt x="272" y="23"/>
                  </a:cubicBezTo>
                  <a:cubicBezTo>
                    <a:pt x="468" y="0"/>
                    <a:pt x="982" y="0"/>
                    <a:pt x="1179" y="23"/>
                  </a:cubicBezTo>
                  <a:cubicBezTo>
                    <a:pt x="1376" y="46"/>
                    <a:pt x="1390" y="151"/>
                    <a:pt x="1451" y="159"/>
                  </a:cubicBezTo>
                  <a:cubicBezTo>
                    <a:pt x="1512" y="167"/>
                    <a:pt x="1444" y="91"/>
                    <a:pt x="1542" y="68"/>
                  </a:cubicBezTo>
                  <a:cubicBezTo>
                    <a:pt x="1640" y="45"/>
                    <a:pt x="1928" y="8"/>
                    <a:pt x="2041" y="23"/>
                  </a:cubicBezTo>
                  <a:cubicBezTo>
                    <a:pt x="2154" y="38"/>
                    <a:pt x="2192" y="136"/>
                    <a:pt x="2222" y="159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6" name="Freeform 18"/>
          <p:cNvSpPr>
            <a:spLocks/>
          </p:cNvSpPr>
          <p:nvPr/>
        </p:nvSpPr>
        <p:spPr bwMode="auto">
          <a:xfrm>
            <a:off x="539750" y="1628775"/>
            <a:ext cx="3527425" cy="252413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27" y="91"/>
              </a:cxn>
              <a:cxn ang="0">
                <a:pos x="1315" y="136"/>
              </a:cxn>
              <a:cxn ang="0">
                <a:pos x="2041" y="136"/>
              </a:cxn>
              <a:cxn ang="0">
                <a:pos x="2222" y="0"/>
              </a:cxn>
            </a:cxnLst>
            <a:rect l="0" t="0" r="r" b="b"/>
            <a:pathLst>
              <a:path w="2222" h="159">
                <a:moveTo>
                  <a:pt x="0" y="45"/>
                </a:moveTo>
                <a:cubicBezTo>
                  <a:pt x="4" y="60"/>
                  <a:pt x="8" y="76"/>
                  <a:pt x="227" y="91"/>
                </a:cubicBezTo>
                <a:cubicBezTo>
                  <a:pt x="446" y="106"/>
                  <a:pt x="1013" y="128"/>
                  <a:pt x="1315" y="136"/>
                </a:cubicBezTo>
                <a:cubicBezTo>
                  <a:pt x="1617" y="144"/>
                  <a:pt x="1890" y="159"/>
                  <a:pt x="2041" y="136"/>
                </a:cubicBezTo>
                <a:cubicBezTo>
                  <a:pt x="2192" y="113"/>
                  <a:pt x="2207" y="56"/>
                  <a:pt x="2222" y="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68313" y="4868863"/>
            <a:ext cx="3527425" cy="395287"/>
            <a:chOff x="341" y="867"/>
            <a:chExt cx="2222" cy="249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41" y="935"/>
              <a:ext cx="2222" cy="181"/>
              <a:chOff x="340" y="935"/>
              <a:chExt cx="2222" cy="181"/>
            </a:xfrm>
          </p:grpSpPr>
          <p:sp>
            <p:nvSpPr>
              <p:cNvPr id="12310" name="Line 22"/>
              <p:cNvSpPr>
                <a:spLocks noChangeShapeType="1"/>
              </p:cNvSpPr>
              <p:nvPr/>
            </p:nvSpPr>
            <p:spPr bwMode="auto">
              <a:xfrm>
                <a:off x="340" y="1026"/>
                <a:ext cx="222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Line 23"/>
              <p:cNvSpPr>
                <a:spLocks noChangeShapeType="1"/>
              </p:cNvSpPr>
              <p:nvPr/>
            </p:nvSpPr>
            <p:spPr bwMode="auto">
              <a:xfrm>
                <a:off x="340" y="935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2" name="Line 24"/>
              <p:cNvSpPr>
                <a:spLocks noChangeShapeType="1"/>
              </p:cNvSpPr>
              <p:nvPr/>
            </p:nvSpPr>
            <p:spPr bwMode="auto">
              <a:xfrm>
                <a:off x="1791" y="935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Line 25"/>
              <p:cNvSpPr>
                <a:spLocks noChangeShapeType="1"/>
              </p:cNvSpPr>
              <p:nvPr/>
            </p:nvSpPr>
            <p:spPr bwMode="auto">
              <a:xfrm>
                <a:off x="2562" y="935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14" name="Freeform 26"/>
            <p:cNvSpPr>
              <a:spLocks/>
            </p:cNvSpPr>
            <p:nvPr/>
          </p:nvSpPr>
          <p:spPr bwMode="auto">
            <a:xfrm>
              <a:off x="341" y="867"/>
              <a:ext cx="2222" cy="167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272" y="23"/>
                </a:cxn>
                <a:cxn ang="0">
                  <a:pos x="1179" y="23"/>
                </a:cxn>
                <a:cxn ang="0">
                  <a:pos x="1451" y="159"/>
                </a:cxn>
                <a:cxn ang="0">
                  <a:pos x="1542" y="68"/>
                </a:cxn>
                <a:cxn ang="0">
                  <a:pos x="2041" y="23"/>
                </a:cxn>
                <a:cxn ang="0">
                  <a:pos x="2222" y="159"/>
                </a:cxn>
              </a:cxnLst>
              <a:rect l="0" t="0" r="r" b="b"/>
              <a:pathLst>
                <a:path w="2222" h="167">
                  <a:moveTo>
                    <a:pt x="0" y="159"/>
                  </a:moveTo>
                  <a:cubicBezTo>
                    <a:pt x="38" y="102"/>
                    <a:pt x="76" y="46"/>
                    <a:pt x="272" y="23"/>
                  </a:cubicBezTo>
                  <a:cubicBezTo>
                    <a:pt x="468" y="0"/>
                    <a:pt x="982" y="0"/>
                    <a:pt x="1179" y="23"/>
                  </a:cubicBezTo>
                  <a:cubicBezTo>
                    <a:pt x="1376" y="46"/>
                    <a:pt x="1390" y="151"/>
                    <a:pt x="1451" y="159"/>
                  </a:cubicBezTo>
                  <a:cubicBezTo>
                    <a:pt x="1512" y="167"/>
                    <a:pt x="1444" y="91"/>
                    <a:pt x="1542" y="68"/>
                  </a:cubicBezTo>
                  <a:cubicBezTo>
                    <a:pt x="1640" y="45"/>
                    <a:pt x="1928" y="8"/>
                    <a:pt x="2041" y="23"/>
                  </a:cubicBezTo>
                  <a:cubicBezTo>
                    <a:pt x="2154" y="38"/>
                    <a:pt x="2192" y="136"/>
                    <a:pt x="2222" y="159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15" name="Freeform 27"/>
          <p:cNvSpPr>
            <a:spLocks/>
          </p:cNvSpPr>
          <p:nvPr/>
        </p:nvSpPr>
        <p:spPr bwMode="auto">
          <a:xfrm>
            <a:off x="468313" y="5084763"/>
            <a:ext cx="3527425" cy="25241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27" y="91"/>
              </a:cxn>
              <a:cxn ang="0">
                <a:pos x="1315" y="136"/>
              </a:cxn>
              <a:cxn ang="0">
                <a:pos x="2041" y="136"/>
              </a:cxn>
              <a:cxn ang="0">
                <a:pos x="2222" y="0"/>
              </a:cxn>
            </a:cxnLst>
            <a:rect l="0" t="0" r="r" b="b"/>
            <a:pathLst>
              <a:path w="2222" h="159">
                <a:moveTo>
                  <a:pt x="0" y="45"/>
                </a:moveTo>
                <a:cubicBezTo>
                  <a:pt x="4" y="60"/>
                  <a:pt x="8" y="76"/>
                  <a:pt x="227" y="91"/>
                </a:cubicBezTo>
                <a:cubicBezTo>
                  <a:pt x="446" y="106"/>
                  <a:pt x="1013" y="128"/>
                  <a:pt x="1315" y="136"/>
                </a:cubicBezTo>
                <a:cubicBezTo>
                  <a:pt x="1617" y="144"/>
                  <a:pt x="1890" y="159"/>
                  <a:pt x="2041" y="136"/>
                </a:cubicBezTo>
                <a:cubicBezTo>
                  <a:pt x="2192" y="113"/>
                  <a:pt x="2207" y="56"/>
                  <a:pt x="2222" y="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>
            <a:off x="1979613" y="1989138"/>
            <a:ext cx="633412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2317" name="WordArt 29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33413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/>
              <a:cs typeface="Arial"/>
            </a:endParaRPr>
          </a:p>
        </p:txBody>
      </p:sp>
      <p:sp>
        <p:nvSpPr>
          <p:cNvPr id="12318" name="WordArt 30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633413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2319" name="WordArt 31"/>
          <p:cNvSpPr>
            <a:spLocks noChangeArrowheads="1" noChangeShapeType="1" noTextEdit="1"/>
          </p:cNvSpPr>
          <p:nvPr/>
        </p:nvSpPr>
        <p:spPr bwMode="auto">
          <a:xfrm>
            <a:off x="1908175" y="5734050"/>
            <a:ext cx="633413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2320" name="WordArt 32"/>
          <p:cNvSpPr>
            <a:spLocks noChangeArrowheads="1" noChangeShapeType="1" noTextEdit="1"/>
          </p:cNvSpPr>
          <p:nvPr/>
        </p:nvSpPr>
        <p:spPr bwMode="auto">
          <a:xfrm>
            <a:off x="1331913" y="3933825"/>
            <a:ext cx="633412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2321" name="WordArt 33"/>
          <p:cNvSpPr>
            <a:spLocks noChangeArrowheads="1" noChangeShapeType="1" noTextEdit="1"/>
          </p:cNvSpPr>
          <p:nvPr/>
        </p:nvSpPr>
        <p:spPr bwMode="auto">
          <a:xfrm>
            <a:off x="3132138" y="4005263"/>
            <a:ext cx="633412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/>
              <a:cs typeface="Arial"/>
            </a:endParaRPr>
          </a:p>
        </p:txBody>
      </p:sp>
      <p:sp>
        <p:nvSpPr>
          <p:cNvPr id="12322" name="Oval 34"/>
          <p:cNvSpPr>
            <a:spLocks noChangeArrowheads="1"/>
          </p:cNvSpPr>
          <p:nvPr/>
        </p:nvSpPr>
        <p:spPr bwMode="auto">
          <a:xfrm>
            <a:off x="4787900" y="13414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5292725" y="13414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5795963" y="13414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6300788" y="13414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>
            <a:off x="6804025" y="13414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>
            <a:off x="7308850" y="1341438"/>
            <a:ext cx="431800" cy="431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7812088" y="1341438"/>
            <a:ext cx="431800" cy="431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8316913" y="1341438"/>
            <a:ext cx="431800" cy="431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0" name="Freeform 42"/>
          <p:cNvSpPr>
            <a:spLocks/>
          </p:cNvSpPr>
          <p:nvPr/>
        </p:nvSpPr>
        <p:spPr bwMode="auto">
          <a:xfrm>
            <a:off x="4716463" y="1916113"/>
            <a:ext cx="4032250" cy="4333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317" y="182"/>
              </a:cxn>
              <a:cxn ang="0">
                <a:pos x="1950" y="273"/>
              </a:cxn>
              <a:cxn ang="0">
                <a:pos x="2358" y="182"/>
              </a:cxn>
              <a:cxn ang="0">
                <a:pos x="2540" y="0"/>
              </a:cxn>
            </a:cxnLst>
            <a:rect l="0" t="0" r="r" b="b"/>
            <a:pathLst>
              <a:path w="2540" h="273">
                <a:moveTo>
                  <a:pt x="45" y="0"/>
                </a:moveTo>
                <a:cubicBezTo>
                  <a:pt x="22" y="68"/>
                  <a:pt x="0" y="137"/>
                  <a:pt x="317" y="182"/>
                </a:cubicBezTo>
                <a:cubicBezTo>
                  <a:pt x="634" y="227"/>
                  <a:pt x="1610" y="273"/>
                  <a:pt x="1950" y="273"/>
                </a:cubicBezTo>
                <a:cubicBezTo>
                  <a:pt x="2290" y="273"/>
                  <a:pt x="2260" y="227"/>
                  <a:pt x="2358" y="182"/>
                </a:cubicBezTo>
                <a:cubicBezTo>
                  <a:pt x="2456" y="137"/>
                  <a:pt x="2510" y="30"/>
                  <a:pt x="2540" y="0"/>
                </a:cubicBezTo>
              </a:path>
            </a:pathLst>
          </a:custGeom>
          <a:noFill/>
          <a:ln w="28575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31" name="WordArt 43"/>
          <p:cNvSpPr>
            <a:spLocks noChangeArrowheads="1" noChangeShapeType="1" noTextEdit="1"/>
          </p:cNvSpPr>
          <p:nvPr/>
        </p:nvSpPr>
        <p:spPr bwMode="auto">
          <a:xfrm>
            <a:off x="6588125" y="2492375"/>
            <a:ext cx="633413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/>
              <a:cs typeface="Arial"/>
            </a:endParaRPr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4859338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5364163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5867400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6372225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6875463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7380288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7883525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8388350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 flipH="1">
            <a:off x="7451725" y="4221163"/>
            <a:ext cx="288925" cy="100806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 flipH="1">
            <a:off x="7956550" y="4292600"/>
            <a:ext cx="288925" cy="1008063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 flipH="1">
            <a:off x="8459788" y="4221163"/>
            <a:ext cx="288925" cy="100806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43" name="Freeform 55"/>
          <p:cNvSpPr>
            <a:spLocks/>
          </p:cNvSpPr>
          <p:nvPr/>
        </p:nvSpPr>
        <p:spPr bwMode="auto">
          <a:xfrm>
            <a:off x="4859338" y="4941888"/>
            <a:ext cx="2473325" cy="45561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91" y="136"/>
              </a:cxn>
              <a:cxn ang="0">
                <a:pos x="227" y="226"/>
              </a:cxn>
              <a:cxn ang="0">
                <a:pos x="817" y="272"/>
              </a:cxn>
              <a:cxn ang="0">
                <a:pos x="1180" y="272"/>
              </a:cxn>
              <a:cxn ang="0">
                <a:pos x="1452" y="181"/>
              </a:cxn>
              <a:cxn ang="0">
                <a:pos x="1543" y="45"/>
              </a:cxn>
              <a:cxn ang="0">
                <a:pos x="1543" y="0"/>
              </a:cxn>
            </a:cxnLst>
            <a:rect l="0" t="0" r="r" b="b"/>
            <a:pathLst>
              <a:path w="1558" h="287">
                <a:moveTo>
                  <a:pt x="0" y="45"/>
                </a:moveTo>
                <a:cubicBezTo>
                  <a:pt x="26" y="75"/>
                  <a:pt x="53" y="106"/>
                  <a:pt x="91" y="136"/>
                </a:cubicBezTo>
                <a:cubicBezTo>
                  <a:pt x="129" y="166"/>
                  <a:pt x="106" y="203"/>
                  <a:pt x="227" y="226"/>
                </a:cubicBezTo>
                <a:cubicBezTo>
                  <a:pt x="348" y="249"/>
                  <a:pt x="658" y="264"/>
                  <a:pt x="817" y="272"/>
                </a:cubicBezTo>
                <a:cubicBezTo>
                  <a:pt x="976" y="280"/>
                  <a:pt x="1074" y="287"/>
                  <a:pt x="1180" y="272"/>
                </a:cubicBezTo>
                <a:cubicBezTo>
                  <a:pt x="1286" y="257"/>
                  <a:pt x="1392" y="219"/>
                  <a:pt x="1452" y="181"/>
                </a:cubicBezTo>
                <a:cubicBezTo>
                  <a:pt x="1512" y="143"/>
                  <a:pt x="1528" y="75"/>
                  <a:pt x="1543" y="45"/>
                </a:cubicBezTo>
                <a:cubicBezTo>
                  <a:pt x="1558" y="15"/>
                  <a:pt x="1550" y="7"/>
                  <a:pt x="1543" y="0"/>
                </a:cubicBezTo>
              </a:path>
            </a:pathLst>
          </a:custGeom>
          <a:noFill/>
          <a:ln w="1905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44" name="WordArt 56"/>
          <p:cNvSpPr>
            <a:spLocks noChangeArrowheads="1" noChangeShapeType="1" noTextEdit="1"/>
          </p:cNvSpPr>
          <p:nvPr/>
        </p:nvSpPr>
        <p:spPr bwMode="auto">
          <a:xfrm>
            <a:off x="5940425" y="5516563"/>
            <a:ext cx="633413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nimBg="1"/>
      <p:bldP spid="12315" grpId="0" animBg="1"/>
      <p:bldP spid="12315" grpId="1" animBg="1"/>
      <p:bldP spid="12316" grpId="0" animBg="1"/>
      <p:bldP spid="12317" grpId="0" animBg="1"/>
      <p:bldP spid="12318" grpId="0" animBg="1"/>
      <p:bldP spid="12319" grpId="0" animBg="1"/>
      <p:bldP spid="12319" grpId="1" animBg="1"/>
      <p:bldP spid="12320" grpId="0" animBg="1"/>
      <p:bldP spid="12320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  <p:bldP spid="12324" grpId="0" animBg="1"/>
      <p:bldP spid="12324" grpId="1" animBg="1"/>
      <p:bldP spid="12324" grpId="2" animBg="1"/>
      <p:bldP spid="12325" grpId="0" animBg="1"/>
      <p:bldP spid="12325" grpId="1" animBg="1"/>
      <p:bldP spid="12326" grpId="0" animBg="1"/>
      <p:bldP spid="12326" grpId="1" animBg="1"/>
      <p:bldP spid="12327" grpId="0" animBg="1"/>
      <p:bldP spid="12327" grpId="1" animBg="1"/>
      <p:bldP spid="12328" grpId="0" animBg="1"/>
      <p:bldP spid="12328" grpId="1" animBg="1"/>
      <p:bldP spid="12329" grpId="0" animBg="1"/>
      <p:bldP spid="12329" grpId="1" animBg="1"/>
      <p:bldP spid="12330" grpId="0" animBg="1"/>
      <p:bldP spid="12330" grpId="1" animBg="1"/>
      <p:bldP spid="12331" grpId="0" animBg="1"/>
      <p:bldP spid="12331" grpId="1" animBg="1"/>
      <p:bldP spid="12332" grpId="0" animBg="1"/>
      <p:bldP spid="12333" grpId="0" animBg="1"/>
      <p:bldP spid="12334" grpId="0" animBg="1"/>
      <p:bldP spid="12335" grpId="0" animBg="1"/>
      <p:bldP spid="12336" grpId="0" animBg="1"/>
      <p:bldP spid="12337" grpId="0" animBg="1"/>
      <p:bldP spid="12338" grpId="0" animBg="1"/>
      <p:bldP spid="12339" grpId="0" animBg="1"/>
      <p:bldP spid="12340" grpId="0" animBg="1"/>
      <p:bldP spid="12341" grpId="0" animBg="1"/>
      <p:bldP spid="12342" grpId="0" animBg="1"/>
      <p:bldP spid="12343" grpId="0" animBg="1"/>
      <p:bldP spid="123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9" name="Picture 41" descr="дом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881373"/>
            <a:ext cx="1893600" cy="1893799"/>
          </a:xfrm>
          <a:prstGeom prst="rect">
            <a:avLst/>
          </a:prstGeom>
          <a:noFill/>
        </p:spPr>
      </p:pic>
      <p:sp>
        <p:nvSpPr>
          <p:cNvPr id="12295" name="Freeform 7"/>
          <p:cNvSpPr>
            <a:spLocks/>
          </p:cNvSpPr>
          <p:nvPr/>
        </p:nvSpPr>
        <p:spPr bwMode="auto">
          <a:xfrm>
            <a:off x="456481" y="554459"/>
            <a:ext cx="7869600" cy="5475455"/>
          </a:xfrm>
          <a:custGeom>
            <a:avLst/>
            <a:gdLst/>
            <a:ahLst/>
            <a:cxnLst>
              <a:cxn ang="0">
                <a:pos x="643" y="1875"/>
              </a:cxn>
              <a:cxn ang="0">
                <a:pos x="688" y="786"/>
              </a:cxn>
              <a:cxn ang="0">
                <a:pos x="4770" y="423"/>
              </a:cxn>
              <a:cxn ang="0">
                <a:pos x="4861" y="3326"/>
              </a:cxn>
              <a:cxn ang="0">
                <a:pos x="1187" y="3281"/>
              </a:cxn>
            </a:cxnLst>
            <a:rect l="0" t="0" r="r" b="b"/>
            <a:pathLst>
              <a:path w="5465" h="3802">
                <a:moveTo>
                  <a:pt x="643" y="1875"/>
                </a:moveTo>
                <a:cubicBezTo>
                  <a:pt x="321" y="1451"/>
                  <a:pt x="0" y="1028"/>
                  <a:pt x="688" y="786"/>
                </a:cubicBezTo>
                <a:cubicBezTo>
                  <a:pt x="1376" y="544"/>
                  <a:pt x="4075" y="0"/>
                  <a:pt x="4770" y="423"/>
                </a:cubicBezTo>
                <a:cubicBezTo>
                  <a:pt x="5465" y="846"/>
                  <a:pt x="5458" y="2850"/>
                  <a:pt x="4861" y="3326"/>
                </a:cubicBezTo>
                <a:cubicBezTo>
                  <a:pt x="4264" y="3802"/>
                  <a:pt x="1792" y="3288"/>
                  <a:pt x="1187" y="328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42" name="WordArt 54"/>
          <p:cNvSpPr>
            <a:spLocks noChangeArrowheads="1" noChangeShapeType="1" noTextEdit="1"/>
          </p:cNvSpPr>
          <p:nvPr/>
        </p:nvSpPr>
        <p:spPr bwMode="auto">
          <a:xfrm>
            <a:off x="1697761" y="1468954"/>
            <a:ext cx="5094720" cy="307040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3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2333" name="Picture 45" descr="ani05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9280" y="4408303"/>
            <a:ext cx="1296000" cy="11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4" name="Picture 46" descr="Haus003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7680" y="3951775"/>
            <a:ext cx="1105920" cy="138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Picture 43" descr="gebouw8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-293791"/>
            <a:ext cx="1699200" cy="11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32" name="Рисунок 5" descr="school036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43496"/>
            <a:ext cx="2420640" cy="181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Picture 40" descr="0a6ac65398a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7121" y="0"/>
            <a:ext cx="891360" cy="1273094"/>
          </a:xfrm>
          <a:prstGeom prst="rect">
            <a:avLst/>
          </a:prstGeom>
          <a:noFill/>
        </p:spPr>
      </p:pic>
      <p:sp>
        <p:nvSpPr>
          <p:cNvPr id="12294" name="Freeform 6"/>
          <p:cNvSpPr>
            <a:spLocks/>
          </p:cNvSpPr>
          <p:nvPr/>
        </p:nvSpPr>
        <p:spPr bwMode="auto">
          <a:xfrm>
            <a:off x="151201" y="293791"/>
            <a:ext cx="8873280" cy="6150886"/>
          </a:xfrm>
          <a:custGeom>
            <a:avLst/>
            <a:gdLst/>
            <a:ahLst/>
            <a:cxnLst>
              <a:cxn ang="0">
                <a:pos x="348" y="2041"/>
              </a:cxn>
              <a:cxn ang="0">
                <a:pos x="847" y="726"/>
              </a:cxn>
              <a:cxn ang="0">
                <a:pos x="5429" y="499"/>
              </a:cxn>
              <a:cxn ang="0">
                <a:pos x="5247" y="3719"/>
              </a:cxn>
              <a:cxn ang="0">
                <a:pos x="1210" y="3810"/>
              </a:cxn>
            </a:cxnLst>
            <a:rect l="0" t="0" r="r" b="b"/>
            <a:pathLst>
              <a:path w="6162" h="4271">
                <a:moveTo>
                  <a:pt x="348" y="2041"/>
                </a:moveTo>
                <a:cubicBezTo>
                  <a:pt x="174" y="1512"/>
                  <a:pt x="0" y="983"/>
                  <a:pt x="847" y="726"/>
                </a:cubicBezTo>
                <a:cubicBezTo>
                  <a:pt x="1694" y="469"/>
                  <a:pt x="4696" y="0"/>
                  <a:pt x="5429" y="499"/>
                </a:cubicBezTo>
                <a:cubicBezTo>
                  <a:pt x="6162" y="998"/>
                  <a:pt x="5950" y="3167"/>
                  <a:pt x="5247" y="3719"/>
                </a:cubicBezTo>
                <a:cubicBezTo>
                  <a:pt x="4544" y="4271"/>
                  <a:pt x="2877" y="4040"/>
                  <a:pt x="1210" y="381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87520" y="2971032"/>
            <a:ext cx="5875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858721" y="685512"/>
            <a:ext cx="64800" cy="32691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330720" y="946180"/>
            <a:ext cx="195840" cy="2621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241280" y="1339341"/>
            <a:ext cx="456480" cy="2606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718561" y="1664815"/>
            <a:ext cx="456480" cy="13105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56481" y="2187590"/>
            <a:ext cx="3931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56480" y="2645558"/>
            <a:ext cx="5227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482560" y="1077233"/>
            <a:ext cx="325440" cy="2621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5029920" y="5584907"/>
            <a:ext cx="0" cy="52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893601" y="1208288"/>
            <a:ext cx="262080" cy="26066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7837920" y="1731062"/>
            <a:ext cx="587520" cy="1296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7642081" y="1077233"/>
            <a:ext cx="456480" cy="393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7380000" y="816566"/>
            <a:ext cx="131040" cy="3917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073921" y="685512"/>
            <a:ext cx="131040" cy="2606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5355360" y="685512"/>
            <a:ext cx="195840" cy="2606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4636800" y="750319"/>
            <a:ext cx="262080" cy="2621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984481" y="881372"/>
            <a:ext cx="262080" cy="1958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7968960" y="4278690"/>
            <a:ext cx="456480" cy="1296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8033760" y="3820722"/>
            <a:ext cx="5227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8098561" y="3297946"/>
            <a:ext cx="5227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8033760" y="2710365"/>
            <a:ext cx="5875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7968960" y="2253837"/>
            <a:ext cx="6523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5747040" y="5649714"/>
            <a:ext cx="0" cy="4579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6400800" y="5649714"/>
            <a:ext cx="195840" cy="3917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7054560" y="5520100"/>
            <a:ext cx="391680" cy="26066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7577280" y="5193185"/>
            <a:ext cx="391680" cy="1958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7837921" y="4801465"/>
            <a:ext cx="393120" cy="13105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2482560" y="5322799"/>
            <a:ext cx="260640" cy="52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3134880" y="5389046"/>
            <a:ext cx="131040" cy="5875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V="1">
            <a:off x="3722401" y="5453853"/>
            <a:ext cx="129600" cy="5227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V="1">
            <a:off x="4311360" y="5520100"/>
            <a:ext cx="64800" cy="5875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12336" name="Рисунок 25" descr="i2417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7280" y="0"/>
            <a:ext cx="1036800" cy="10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7" name="WordArt 49"/>
          <p:cNvSpPr>
            <a:spLocks noChangeArrowheads="1" noChangeShapeType="1" noTextEdit="1"/>
          </p:cNvSpPr>
          <p:nvPr/>
        </p:nvSpPr>
        <p:spPr bwMode="auto">
          <a:xfrm>
            <a:off x="1259632" y="2852936"/>
            <a:ext cx="6408712" cy="1555368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338" name="WordArt 50"/>
          <p:cNvSpPr>
            <a:spLocks noChangeArrowheads="1" noChangeShapeType="1" noTextEdit="1"/>
          </p:cNvSpPr>
          <p:nvPr/>
        </p:nvSpPr>
        <p:spPr bwMode="auto">
          <a:xfrm>
            <a:off x="1403648" y="2996952"/>
            <a:ext cx="5976664" cy="141135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339" name="WordArt 51"/>
          <p:cNvSpPr>
            <a:spLocks noChangeArrowheads="1" noChangeShapeType="1" noTextEdit="1"/>
          </p:cNvSpPr>
          <p:nvPr/>
        </p:nvSpPr>
        <p:spPr bwMode="auto">
          <a:xfrm>
            <a:off x="1043608" y="3140968"/>
            <a:ext cx="6264696" cy="1398388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340" name="WordArt 52"/>
          <p:cNvSpPr>
            <a:spLocks noChangeArrowheads="1" noChangeShapeType="1" noTextEdit="1"/>
          </p:cNvSpPr>
          <p:nvPr/>
        </p:nvSpPr>
        <p:spPr bwMode="auto">
          <a:xfrm>
            <a:off x="914401" y="3573016"/>
            <a:ext cx="6393903" cy="705674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341" name="WordArt 53"/>
          <p:cNvSpPr>
            <a:spLocks noChangeArrowheads="1" noChangeShapeType="1" noTextEdit="1"/>
          </p:cNvSpPr>
          <p:nvPr/>
        </p:nvSpPr>
        <p:spPr bwMode="auto">
          <a:xfrm>
            <a:off x="1259632" y="3645024"/>
            <a:ext cx="6120680" cy="894333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3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2343" name="Рисунок 4" descr="паровозик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3779912" y="4653136"/>
            <a:ext cx="1421280" cy="122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92593E-6 C -0.11163 0.00462 -0.22326 0.00925 -0.26788 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137</Words>
  <Application>Microsoft Office PowerPoint</Application>
  <PresentationFormat>Экран (4:3)</PresentationFormat>
  <Paragraphs>63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Constantia</vt:lpstr>
      <vt:lpstr>Impact</vt:lpstr>
      <vt:lpstr>Moonlight</vt:lpstr>
      <vt:lpstr>Times New Roman</vt:lpstr>
      <vt:lpstr>Wingdings 2</vt:lpstr>
      <vt:lpstr>Бумажная</vt:lpstr>
      <vt:lpstr>Тема Office</vt:lpstr>
      <vt:lpstr>Обобщение изученного.</vt:lpstr>
      <vt:lpstr>Презентация PowerPoint</vt:lpstr>
      <vt:lpstr>Презентация PowerPoint</vt:lpstr>
      <vt:lpstr>Презентация PowerPoint</vt:lpstr>
      <vt:lpstr> Я нашёл в дупле у белки пять лесных орешков мелких. Вот ещё один лежит, мхом заботливо укрыт. Ну и белка! Вот хозяйка! Все орешки посчитай-ка!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№29,30 ТПО</dc:title>
  <dc:creator>user</dc:creator>
  <cp:lastModifiedBy>ДНС</cp:lastModifiedBy>
  <cp:revision>13</cp:revision>
  <dcterms:created xsi:type="dcterms:W3CDTF">2013-01-22T09:58:41Z</dcterms:created>
  <dcterms:modified xsi:type="dcterms:W3CDTF">2019-12-01T09:35:33Z</dcterms:modified>
</cp:coreProperties>
</file>