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57" r:id="rId5"/>
    <p:sldId id="258" r:id="rId6"/>
    <p:sldId id="259" r:id="rId7"/>
    <p:sldId id="267" r:id="rId8"/>
    <p:sldId id="260" r:id="rId9"/>
    <p:sldId id="261" r:id="rId10"/>
    <p:sldId id="276" r:id="rId11"/>
    <p:sldId id="262" r:id="rId12"/>
    <p:sldId id="281" r:id="rId13"/>
    <p:sldId id="282" r:id="rId14"/>
    <p:sldId id="263" r:id="rId15"/>
    <p:sldId id="264" r:id="rId16"/>
    <p:sldId id="270" r:id="rId17"/>
    <p:sldId id="265" r:id="rId18"/>
    <p:sldId id="266" r:id="rId19"/>
    <p:sldId id="268" r:id="rId20"/>
    <p:sldId id="269" r:id="rId21"/>
    <p:sldId id="278" r:id="rId22"/>
    <p:sldId id="287" r:id="rId23"/>
    <p:sldId id="288" r:id="rId24"/>
    <p:sldId id="271" r:id="rId25"/>
    <p:sldId id="283" r:id="rId26"/>
    <p:sldId id="272" r:id="rId27"/>
    <p:sldId id="273" r:id="rId28"/>
    <p:sldId id="279" r:id="rId29"/>
    <p:sldId id="280" r:id="rId30"/>
    <p:sldId id="284" r:id="rId31"/>
    <p:sldId id="285" r:id="rId32"/>
    <p:sldId id="27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Виды жилища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solidFill>
                  <a:srgbClr val="002060"/>
                </a:solidFill>
              </a:rPr>
              <a:t>Выполнила учитель-дефектолог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Яковлева Л.Р.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404664"/>
            <a:ext cx="6034617" cy="5721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789" y="404664"/>
            <a:ext cx="6038422" cy="5721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260648"/>
            <a:ext cx="6034617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Русская деревня</a:t>
            </a:r>
            <a:endParaRPr lang="ru-RU" b="1" i="1" dirty="0"/>
          </a:p>
        </p:txBody>
      </p:sp>
      <p:pic>
        <p:nvPicPr>
          <p:cNvPr id="4" name="Содержимое 3" descr="russian-vi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480720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476672"/>
            <a:ext cx="6034617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591" y="332656"/>
            <a:ext cx="60308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Средневековая Москва</a:t>
            </a:r>
            <a:endParaRPr lang="ru-RU" b="1" i="1" dirty="0"/>
          </a:p>
        </p:txBody>
      </p:sp>
      <p:pic>
        <p:nvPicPr>
          <p:cNvPr id="10" name="Содержимое 9" descr="uMc9mxtia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1606" y="1600200"/>
            <a:ext cx="63007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Европа</a:t>
            </a:r>
            <a:endParaRPr lang="ru-RU" b="1" i="1" dirty="0"/>
          </a:p>
        </p:txBody>
      </p:sp>
      <p:pic>
        <p:nvPicPr>
          <p:cNvPr id="4" name="Содержимое 3" descr="0015-015-Srednie-ve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Rytsarskij-zam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Что такое жилище?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Жилище</a:t>
            </a:r>
            <a:r>
              <a:rPr lang="ru-RU" sz="4400" dirty="0" smtClean="0"/>
              <a:t>-это строение  предназначенное </a:t>
            </a:r>
          </a:p>
          <a:p>
            <a:r>
              <a:rPr lang="ru-RU" sz="4400" dirty="0" smtClean="0"/>
              <a:t>для укрытия от  непогоды и хищников.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Современность</a:t>
            </a:r>
            <a:endParaRPr lang="ru-RU" b="1" i="1" dirty="0"/>
          </a:p>
        </p:txBody>
      </p:sp>
      <p:pic>
        <p:nvPicPr>
          <p:cNvPr id="8" name="Содержимое 7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124744"/>
            <a:ext cx="6034617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16-Selskij-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260648"/>
            <a:ext cx="6034617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Современный сельский дом</a:t>
            </a:r>
            <a:endParaRPr lang="ru-RU" b="1" i="1" dirty="0"/>
          </a:p>
        </p:txBody>
      </p:sp>
      <p:pic>
        <p:nvPicPr>
          <p:cNvPr id="4" name="Содержимое 3" descr="1498205887_1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62473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85c3d_92e098a3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634832" cy="5721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Умный дом</a:t>
            </a:r>
            <a:endParaRPr lang="ru-RU" b="1" i="1" dirty="0"/>
          </a:p>
        </p:txBody>
      </p:sp>
      <p:pic>
        <p:nvPicPr>
          <p:cNvPr id="4" name="Содержимое 3" descr="smart_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33670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a668b999878154f1356f333e1f02f6--green-building-homede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32656"/>
            <a:ext cx="7010400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260648"/>
            <a:ext cx="6034617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591" y="332656"/>
            <a:ext cx="60308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76672"/>
            <a:ext cx="7315200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Вывод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i="1" dirty="0" smtClean="0"/>
              <a:t>  Требования к жилищу во многом </a:t>
            </a:r>
          </a:p>
          <a:p>
            <a:r>
              <a:rPr lang="ru-RU" b="1" i="1" dirty="0" smtClean="0"/>
              <a:t>      определяется климатическими условиями.</a:t>
            </a:r>
          </a:p>
          <a:p>
            <a:r>
              <a:rPr lang="ru-RU" b="1" i="1" dirty="0" smtClean="0"/>
              <a:t>    Развитие различных видов домов продолжается.</a:t>
            </a:r>
          </a:p>
          <a:p>
            <a:r>
              <a:rPr lang="ru-RU" b="1" i="1" dirty="0" smtClean="0"/>
              <a:t>     Нет придела совершенству в создании уюта и покоя.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591" y="332656"/>
            <a:ext cx="60308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591" y="548680"/>
            <a:ext cx="6030817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757" y="332656"/>
            <a:ext cx="6042485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2-012-ZHilischa-narodov-sev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6034617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62</Words>
  <Application>Microsoft Office PowerPoint</Application>
  <PresentationFormat>Экран (4:3)</PresentationFormat>
  <Paragraphs>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Виды жилища</vt:lpstr>
      <vt:lpstr>Что такое жилище?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Русская деревня</vt:lpstr>
      <vt:lpstr>Слайд 15</vt:lpstr>
      <vt:lpstr>Слайд 16</vt:lpstr>
      <vt:lpstr>Средневековая Москва</vt:lpstr>
      <vt:lpstr>Европа</vt:lpstr>
      <vt:lpstr>Слайд 19</vt:lpstr>
      <vt:lpstr>Современность</vt:lpstr>
      <vt:lpstr>Слайд 21</vt:lpstr>
      <vt:lpstr>Современный сельский дом</vt:lpstr>
      <vt:lpstr>Слайд 23</vt:lpstr>
      <vt:lpstr>Умный дом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жилища</dc:title>
  <dc:creator>LR</dc:creator>
  <cp:lastModifiedBy>Владелец</cp:lastModifiedBy>
  <cp:revision>15</cp:revision>
  <dcterms:created xsi:type="dcterms:W3CDTF">2018-11-13T07:56:29Z</dcterms:created>
  <dcterms:modified xsi:type="dcterms:W3CDTF">2019-11-20T17:50:16Z</dcterms:modified>
</cp:coreProperties>
</file>