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58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2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716760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tx1"/>
                </a:solidFill>
              </a:rPr>
              <a:t>23 апреля –</a:t>
            </a:r>
            <a:br>
              <a:rPr lang="ru-RU" sz="7200" b="1" dirty="0" smtClean="0">
                <a:solidFill>
                  <a:schemeClr val="tx1"/>
                </a:solidFill>
              </a:rPr>
            </a:br>
            <a:r>
              <a:rPr lang="ru-RU" sz="7200" b="1" dirty="0" smtClean="0">
                <a:solidFill>
                  <a:schemeClr val="tx1"/>
                </a:solidFill>
              </a:rPr>
              <a:t> Всемирный  день книги  и авторского  права</a:t>
            </a:r>
            <a:endParaRPr lang="ru-RU" sz="7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03897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9899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Первые рукописные книги на Руси появились в 10 веке.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059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687194" cy="476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373216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В середине XV века немец Иоганн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Гутенберг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создал разборный печатный шрифт. Он отлил каждую букву из металла и сделал 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первый печатный станок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5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445224"/>
            <a:ext cx="712879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Первая русская печатная книга “Апостол” – была выпущена 1 марта 1564 года.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5026115"/>
            <a:ext cx="6341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На Руси первопечатником стал Иван Фёдоров. </a:t>
            </a:r>
            <a:endParaRPr lang="ru-RU" sz="2000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486"/>
            <a:ext cx="6324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6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7" y="548680"/>
            <a:ext cx="734481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1838" y="5926856"/>
            <a:ext cx="3209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Оборудование для печати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7126"/>
            <a:ext cx="7992888" cy="59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64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980728"/>
            <a:ext cx="8064896" cy="3435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800" dirty="0">
                <a:solidFill>
                  <a:srgbClr val="000000"/>
                </a:solidFill>
                <a:latin typeface="Arial"/>
              </a:rPr>
              <a:t>Хоть не шляпа, а с полями,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>
                <a:solidFill>
                  <a:srgbClr val="000000"/>
                </a:solidFill>
                <a:latin typeface="Arial"/>
              </a:rPr>
              <a:t>Не цветок, а с корешком.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>
                <a:solidFill>
                  <a:srgbClr val="000000"/>
                </a:solidFill>
                <a:latin typeface="Arial"/>
              </a:rPr>
              <a:t>Разговаривает с нами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>
                <a:solidFill>
                  <a:srgbClr val="000000"/>
                </a:solidFill>
                <a:latin typeface="Arial"/>
              </a:rPr>
              <a:t>Всем понятным языком.</a:t>
            </a:r>
            <a:endParaRPr lang="ru-RU" sz="4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1222" y="5013176"/>
            <a:ext cx="1246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Arial"/>
              </a:rPr>
              <a:t>Книга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1548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ина Игоревна\Desktop\День книги\The_Župa_Dubrovačka_Glagolitic_Inscri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26866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9961" y="5733255"/>
            <a:ext cx="7825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В древности материалом для письма служил КАМЕНЬ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154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Марина Игоревна\Desktop\День книги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4584171" cy="34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Марина Игоревна\Desktop\День книги\I-05-PARADOX-kovch-f11_6401-600x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369"/>
            <a:ext cx="3816424" cy="38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735087"/>
            <a:ext cx="325525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Глиняные </a:t>
            </a:r>
          </a:p>
          <a:p>
            <a:pPr algn="ctr"/>
            <a:r>
              <a:rPr lang="ru-RU" sz="5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книги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8492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19" y="476672"/>
            <a:ext cx="784887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древнем Египте книги делали из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ПАПИРУСА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– речного тростника. Его разрезали на полосы и высушивали. На них писали палочками, обмакивая их в чернила. Потом листы склеивали и получалась книга в виде длинного свитка.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48" y="1684908"/>
            <a:ext cx="6120680" cy="487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111250"/>
            <a:ext cx="7426325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3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4249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смену папирусу пришел новый писчий материал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ПЕРГАМЕНТ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 Книги из пергамента выделывали из шкур животных. 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 descr="C:\Users\Марина Игоревна\Desktop\День книги\kniga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375" y="1628800"/>
            <a:ext cx="6010081" cy="37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1625" y="1378281"/>
            <a:ext cx="18661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Verdana"/>
              </a:rPr>
              <a:t>Этот материал был изобретен во II веке до нашей эры в Малой Азии в городе Пергам и представлял собой особым образом выделанную телячью кожу.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5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2710" y="4653136"/>
            <a:ext cx="582487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Древней Руси книги писали на берёзовой коре – БЕРЕСТЕ. Знаки на кору наносили костяным стерженьком с ушком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вверху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 descr="C:\Users\Марина Игоревна\Desktop\День книги\808134a000cea7e9a624bb70ace7991b-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623006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18" y="2485772"/>
            <a:ext cx="2157214" cy="324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5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568860" cy="566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9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241</TotalTime>
  <Words>168</Words>
  <Application>Microsoft Office PowerPoint</Application>
  <PresentationFormat>Экран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Бумажная</vt:lpstr>
      <vt:lpstr>23 апреля –  Всемирный  день книги  и авторского  права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 апреля –  Всемирный день книги и авторского права</dc:title>
  <dc:creator>Марина Игоревна</dc:creator>
  <cp:lastModifiedBy>Марина Игоревна</cp:lastModifiedBy>
  <cp:revision>19</cp:revision>
  <dcterms:created xsi:type="dcterms:W3CDTF">2019-04-24T06:34:25Z</dcterms:created>
  <dcterms:modified xsi:type="dcterms:W3CDTF">2019-04-24T10:40:12Z</dcterms:modified>
</cp:coreProperties>
</file>